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64" r:id="rId11"/>
    <p:sldId id="265" r:id="rId12"/>
    <p:sldId id="267" r:id="rId13"/>
  </p:sldIdLst>
  <p:sldSz cx="12192000" cy="6858000"/>
  <p:notesSz cx="6858000" cy="9144000"/>
  <p:embeddedFontLst>
    <p:embeddedFont>
      <p:font typeface="Cambria Math" panose="02040503050406030204" pitchFamily="18" charset="0"/>
      <p:regular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Noto Sans Black" panose="020B0A02040504020204" pitchFamily="34" charset="0"/>
      <p:bold r:id="rId20"/>
      <p:boldItalic r:id="rId21"/>
    </p:embeddedFont>
    <p:embeddedFont>
      <p:font typeface="Noto Sans Medium" panose="020B0602040504020204" pitchFamily="34" charset="0"/>
      <p:regular r:id="rId22"/>
      <p:italic r:id="rId23"/>
    </p:embeddedFont>
    <p:embeddedFont>
      <p:font typeface="Segoe UI Historic" panose="020B0502040204020203" pitchFamily="34" charset="0"/>
      <p:regular r:id="rId24"/>
    </p:embeddedFont>
    <p:embeddedFont>
      <p:font typeface="Segoe UI Symbol" panose="020B0502040204020203" pitchFamily="34" charset="0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CyeohhLqX5P5/r6YQfAm5Q==" hashData="VRrnCEyXMy8JsJ1hnieMjNzBguEWHPdnjx2YYc85GR/2ZRjvpd347c0rNqKCUigDckQCv96ZaTE1OKvPHmtyKA=="/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CBCC"/>
    <a:srgbClr val="ECD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731" autoAdjust="0"/>
  </p:normalViewPr>
  <p:slideViewPr>
    <p:cSldViewPr snapToGrid="0">
      <p:cViewPr varScale="1">
        <p:scale>
          <a:sx n="100" d="100"/>
          <a:sy n="100" d="100"/>
        </p:scale>
        <p:origin x="93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1CDF02-09F2-42BD-97F1-C0D76AAE06CE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CE298-CB11-47A9-9399-0155197BCC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17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CE298-CB11-47A9-9399-0155197BCCA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924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CE298-CB11-47A9-9399-0155197BCCA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826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CE298-CB11-47A9-9399-0155197BCCA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902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CE298-CB11-47A9-9399-0155197BCCA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858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CE298-CB11-47A9-9399-0155197BCCA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18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FD16220-0AD7-496A-BCD1-A1F926CD50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E33502-EDAA-47B6-BB51-3673F916DDCB}"/>
              </a:ext>
            </a:extLst>
          </p:cNvPr>
          <p:cNvSpPr/>
          <p:nvPr userDrawn="1"/>
        </p:nvSpPr>
        <p:spPr>
          <a:xfrm>
            <a:off x="0" y="3564000"/>
            <a:ext cx="12192000" cy="2160000"/>
          </a:xfrm>
          <a:prstGeom prst="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C9AF2E-AD78-48B3-B629-43AA48B4A6E6}"/>
              </a:ext>
            </a:extLst>
          </p:cNvPr>
          <p:cNvSpPr/>
          <p:nvPr userDrawn="1"/>
        </p:nvSpPr>
        <p:spPr>
          <a:xfrm>
            <a:off x="0" y="864000"/>
            <a:ext cx="12192000" cy="2700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F61221-3DF4-4D83-B6CF-4071EC0218F6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96000" y="1020200"/>
            <a:ext cx="10800000" cy="238760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6ADA30-DBF1-4D7A-86F7-7B5225E1D253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24000" y="3816119"/>
            <a:ext cx="9144000" cy="165576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E43338-5946-4959-80A2-8E49EE7A2876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257FBC-D8C8-43CF-8245-6626673FBAD8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E1D214-4A55-4CB1-A25B-E33DD16BE742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37D1F2-AE7A-44E1-AD05-2A0CCFC1FE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4" b="9502"/>
          <a:stretch/>
        </p:blipFill>
        <p:spPr>
          <a:xfrm>
            <a:off x="180003" y="5832000"/>
            <a:ext cx="1215486" cy="90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264C74-8D5D-42B1-8F26-D3C2B0F24D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00" y="5832000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3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5B062-0E25-4472-A9F7-825C31B65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4A68DC-6106-4795-AA00-C1F0BF2FB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8118AB-C35E-425F-90D7-A5356BC8B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0F11F2-08C5-47B0-BAC3-5C2A7EE08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51DAEE-4F59-4A61-96DD-206A4BB34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061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C18122-562E-4D21-A9BD-9C6478E54B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ACFDA2-BAE7-4CBD-9E99-3EE955506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677278-741A-4A4C-B2DF-311D8D725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FA1DC0-8B65-4AB1-8139-DBE17E70A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6DAFF8-2AD0-4BA7-A167-A30F88A9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2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E3805A-475E-47C2-AA7B-C87002BCD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FD4BC5-D338-4B0E-AAC3-3243D8AD9F8C}"/>
              </a:ext>
            </a:extLst>
          </p:cNvPr>
          <p:cNvSpPr/>
          <p:nvPr userDrawn="1"/>
        </p:nvSpPr>
        <p:spPr>
          <a:xfrm>
            <a:off x="46800" y="36000"/>
            <a:ext cx="108000" cy="61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689C0031-804E-4AB2-A93C-74898AAE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8B85042C-733D-4239-8E7E-B1F97C91A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2B6DA827-742A-4B2B-B53A-F34651EE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2B8E1478-E16E-4474-89CD-C6C7E8145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0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22B74-EF83-41CC-A73E-08A444363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CD1BB9-EABA-4D46-AB58-BEB4F8A3C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1DB0AC-25C3-4BD0-8F33-147B5DF7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FE3C25-4903-4FB8-A100-23D87CBDA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97D797-B1E4-4857-B7A7-138595C9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26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7B801-962F-43F0-9B8B-CF6383174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0A3153-EC35-48DA-AF29-36C29C5B5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BB6AD9-4264-45C9-9226-AE1A584C5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C01DA3-63DB-4D1C-AAF6-B497DAC41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A62B08-180D-4894-A7CA-D1858B05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DBF494-EF82-4012-B255-A77CA6BC6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000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24DF9-68E3-4B25-ADA0-43694F632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A069F1-3A2E-4718-8E53-2E89D71D2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24628F-6B1D-43D8-A340-A97CE85BE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D6BBCB-6DBF-4F04-B2E9-0AC852C692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03BAE0-CFCE-4888-ABB3-6524E53417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6D503F-DD6D-411C-BBFA-BA4239CD2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447BA6-9192-4D74-BCD8-A5AE3D32D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5EA005-79CC-4683-BEE0-9E5104D71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22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5E309-6A49-4BA5-84E0-A3CD2B9B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E15EB5-D22A-49A5-B758-EEF1F5965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0A9A47-3950-4995-BE61-F51477981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0DC8E-A33D-451C-8247-302D77E8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22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66798E-8787-4446-B7F1-FFCE98744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91054C-E8F4-42C9-B73C-E1C59AF7F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EB7012-43DA-4DB0-BB4F-00A1CD603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264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949DCC-2694-4A04-BEBF-22E5C8E0D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66F47B-3B3E-4A9E-B388-C14C950A8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77F9A6-FD7E-4624-B9AB-A75C398BF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4653FC-8253-4C00-ACAE-DEE58193E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E5F180-64FB-4984-8014-5DD347C9C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304051-4F22-433E-8E13-67ABA998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76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D978B-335A-47BE-B8C7-FEFED7774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B05DD2-DCA6-4F99-BE5F-36E1021DEB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49E7C8-2373-471A-A524-8FD400630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9604AD-7E9B-4393-9EE6-7D509F491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608FB7-6517-457A-9672-C2414CA9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4A6465-8C91-4C49-B15A-6B40B703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83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121F1B-A750-4C88-B3A3-74F47691C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72000"/>
            <a:ext cx="11880000" cy="576000"/>
          </a:xfrm>
          <a:prstGeom prst="rect">
            <a:avLst/>
          </a:prstGeom>
        </p:spPr>
        <p:txBody>
          <a:bodyPr vert="horz" lIns="180000" tIns="45720" rIns="18000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15CD38-944B-4D40-8031-BF83BF412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000" y="720000"/>
            <a:ext cx="11880000" cy="5580000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6C184-3B82-4914-9147-F15D9321E9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6000" y="640800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2024-03-12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7B85DD-8442-48D3-BDB7-549C65423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6000" y="6408000"/>
            <a:ext cx="576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55th Lunar and Planetary Science Conference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587A7-4999-4FD9-B94B-EA0EE6049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56000" y="640800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184694-FFED-4DA2-938F-84EC8875CDF0}"/>
              </a:ext>
            </a:extLst>
          </p:cNvPr>
          <p:cNvSpPr/>
          <p:nvPr userDrawn="1"/>
        </p:nvSpPr>
        <p:spPr>
          <a:xfrm>
            <a:off x="46800" y="36000"/>
            <a:ext cx="12096000" cy="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/>
          </a:p>
        </p:txBody>
      </p:sp>
    </p:spTree>
    <p:extLst>
      <p:ext uri="{BB962C8B-B14F-4D97-AF65-F5344CB8AC3E}">
        <p14:creationId xmlns:p14="http://schemas.microsoft.com/office/powerpoint/2010/main" val="2928208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7AEA8-C033-4C4F-B059-C63F20FC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Asymmetric</a:t>
            </a:r>
            <a:br>
              <a:rPr lang="en-US" altLang="ko-KR" sz="3600" dirty="0"/>
            </a:br>
            <a:r>
              <a:rPr lang="en-US" altLang="ko-KR" sz="3600" dirty="0"/>
              <a:t>Space Weathering and Impact Gardening</a:t>
            </a:r>
            <a:br>
              <a:rPr lang="en-US" altLang="ko-KR" sz="3600" dirty="0"/>
            </a:br>
            <a:r>
              <a:rPr lang="en-US" altLang="ko-KR" sz="3600" dirty="0"/>
              <a:t>on Lunar Crater Walls</a:t>
            </a:r>
            <a:endParaRPr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198799-B189-4A7D-A806-A6FDA7D48E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b="1" u="sng" dirty="0"/>
              <a:t>Kilho Baek</a:t>
            </a:r>
            <a:r>
              <a:rPr lang="en-US" altLang="ko-KR" baseline="30000" dirty="0"/>
              <a:t>1</a:t>
            </a:r>
            <a:r>
              <a:rPr lang="en-US" altLang="ko-KR" dirty="0"/>
              <a:t>, </a:t>
            </a:r>
            <a:r>
              <a:rPr lang="en-US" altLang="ko-KR" dirty="0" err="1"/>
              <a:t>Sungsoo</a:t>
            </a:r>
            <a:r>
              <a:rPr lang="en-US" altLang="ko-KR" dirty="0"/>
              <a:t> S. Kim</a:t>
            </a:r>
            <a:r>
              <a:rPr lang="en-US" altLang="ko-KR" baseline="30000" dirty="0"/>
              <a:t>1</a:t>
            </a:r>
            <a:r>
              <a:rPr lang="en-US" altLang="ko-KR" dirty="0"/>
              <a:t>, and </a:t>
            </a:r>
            <a:r>
              <a:rPr lang="en-US" altLang="ko-KR" dirty="0" err="1"/>
              <a:t>Chae</a:t>
            </a:r>
            <a:r>
              <a:rPr lang="en-US" altLang="ko-KR" dirty="0"/>
              <a:t> Kyung Sim</a:t>
            </a:r>
            <a:r>
              <a:rPr lang="en-US" altLang="ko-KR" baseline="30000" dirty="0"/>
              <a:t>2,3</a:t>
            </a:r>
          </a:p>
          <a:p>
            <a:pPr algn="l"/>
            <a:r>
              <a:rPr lang="en-US" altLang="ko-KR" sz="1600" baseline="30000" dirty="0"/>
              <a:t>1</a:t>
            </a:r>
            <a:r>
              <a:rPr lang="en-US" altLang="ko-KR" sz="1600" i="1" dirty="0"/>
              <a:t>Kyung </a:t>
            </a:r>
            <a:r>
              <a:rPr lang="en-US" altLang="ko-KR" sz="1600" i="1" dirty="0" err="1"/>
              <a:t>Hee</a:t>
            </a:r>
            <a:r>
              <a:rPr lang="en-US" altLang="ko-KR" sz="1600" i="1" dirty="0"/>
              <a:t> University, Korea</a:t>
            </a:r>
          </a:p>
          <a:p>
            <a:pPr algn="l"/>
            <a:r>
              <a:rPr lang="en-US" altLang="ko-KR" sz="1600" baseline="30000" dirty="0"/>
              <a:t>2</a:t>
            </a:r>
            <a:r>
              <a:rPr lang="en-US" altLang="ko-KR" sz="1600" i="1" dirty="0"/>
              <a:t>Korea Astronomy and Space Science Institute (KASI)</a:t>
            </a:r>
          </a:p>
          <a:p>
            <a:pPr algn="l"/>
            <a:r>
              <a:rPr lang="en-US" altLang="ko-KR" sz="1600" baseline="30000" dirty="0"/>
              <a:t>3</a:t>
            </a:r>
            <a:r>
              <a:rPr lang="en-US" altLang="ko-KR" sz="1600" i="1" dirty="0"/>
              <a:t>Korea National University of Science and Technology (UST)</a:t>
            </a:r>
            <a:endParaRPr lang="ko-KR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716577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F58FAC-F86F-4168-87E0-88519CE3EC06}"/>
              </a:ext>
            </a:extLst>
          </p:cNvPr>
          <p:cNvSpPr txBox="1"/>
          <p:nvPr/>
        </p:nvSpPr>
        <p:spPr>
          <a:xfrm>
            <a:off x="155999" y="888962"/>
            <a:ext cx="3960000" cy="5242076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/>
              <a:t>Simple Model</a:t>
            </a:r>
            <a:r>
              <a:rPr lang="en-US" altLang="ko-KR" sz="1400" dirty="0"/>
              <a:t> </a:t>
            </a:r>
            <a:r>
              <a:rPr lang="en-US" altLang="ko-KR" sz="1200" dirty="0"/>
              <a:t>(Sim et al., 2017)</a:t>
            </a: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dirty="0">
                <a:sym typeface="Wingdings" panose="05000000000000000000" pitchFamily="2" charset="2"/>
              </a:rPr>
              <a:t>&gt; </a:t>
            </a:r>
            <a:r>
              <a:rPr lang="en-US" altLang="ko-KR" b="1" i="1" dirty="0">
                <a:sym typeface="Wingdings" panose="05000000000000000000" pitchFamily="2" charset="2"/>
              </a:rPr>
              <a:t>S</a:t>
            </a:r>
            <a:r>
              <a:rPr lang="en-US" altLang="ko-KR" b="1" i="1" dirty="0"/>
              <a:t>olar-wind particles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</a:rPr>
              <a:t>&gt;</a:t>
            </a:r>
            <a:r>
              <a:rPr lang="en-US" altLang="ko-KR" b="1" i="1" dirty="0"/>
              <a:t> </a:t>
            </a:r>
            <a:r>
              <a:rPr lang="en-US" altLang="ko-KR" sz="1600" dirty="0"/>
              <a:t>- Earth’s magnetosphere</a:t>
            </a: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sz="1000" dirty="0"/>
          </a:p>
          <a:p>
            <a:pPr>
              <a:lnSpc>
                <a:spcPct val="120000"/>
              </a:lnSpc>
            </a:pPr>
            <a:r>
              <a:rPr lang="en-US" altLang="ko-KR" dirty="0"/>
              <a:t>+ </a:t>
            </a:r>
            <a:r>
              <a:rPr lang="en-US" altLang="ko-KR" b="1" i="1" dirty="0"/>
              <a:t>Orbital motion of the Earth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+</a:t>
            </a:r>
            <a:r>
              <a:rPr lang="en-US" altLang="ko-KR" sz="1600" dirty="0"/>
              <a:t> - Average speed </a:t>
            </a:r>
            <a:r>
              <a:rPr lang="en-US" altLang="ko-KR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≈</a:t>
            </a:r>
            <a:r>
              <a:rPr lang="en-US" altLang="ko-KR" sz="1600" dirty="0"/>
              <a:t> 29.78 km/s</a:t>
            </a:r>
          </a:p>
          <a:p>
            <a:pPr>
              <a:lnSpc>
                <a:spcPct val="120000"/>
              </a:lnSpc>
            </a:pPr>
            <a:endParaRPr lang="en-US" altLang="ko-KR" sz="1000" dirty="0"/>
          </a:p>
          <a:p>
            <a:pPr>
              <a:lnSpc>
                <a:spcPct val="120000"/>
              </a:lnSpc>
            </a:pPr>
            <a:r>
              <a:rPr lang="en-US" altLang="ko-KR" dirty="0"/>
              <a:t>+ </a:t>
            </a:r>
            <a:r>
              <a:rPr lang="en-US" altLang="ko-KR" b="1" i="1" dirty="0"/>
              <a:t>Sporadic meteoroids</a:t>
            </a:r>
            <a:r>
              <a:rPr lang="en-US" altLang="ko-KR" sz="1400" b="1" i="1" dirty="0"/>
              <a:t> </a:t>
            </a:r>
            <a:br>
              <a:rPr lang="en-US" altLang="ko-KR" sz="1400" b="1" i="1" dirty="0"/>
            </a:br>
            <a:r>
              <a:rPr lang="en-US" altLang="ko-KR" sz="1400" b="1" i="1" dirty="0"/>
              <a:t>   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Szalay</a:t>
            </a:r>
            <a:r>
              <a:rPr lang="en-US" altLang="ko-KR" sz="1200" dirty="0"/>
              <a:t> &amp; </a:t>
            </a:r>
            <a:r>
              <a:rPr lang="en-US" altLang="ko-KR" sz="1200" dirty="0" err="1"/>
              <a:t>Horányi</a:t>
            </a:r>
            <a:r>
              <a:rPr lang="en-US" altLang="ko-KR" sz="1200" dirty="0"/>
              <a:t>, 2015)</a:t>
            </a:r>
            <a:endParaRPr lang="en-US" altLang="ko-KR" sz="1400" b="1" i="1" dirty="0"/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+</a:t>
            </a:r>
            <a:r>
              <a:rPr lang="en-US" altLang="ko-KR" sz="1600" dirty="0"/>
              <a:t> - Helion, </a:t>
            </a:r>
            <a:r>
              <a:rPr lang="en-US" altLang="ko-KR" sz="1600" dirty="0" err="1"/>
              <a:t>Antihelion</a:t>
            </a:r>
            <a:r>
              <a:rPr lang="en-US" altLang="ko-KR" sz="1600" dirty="0"/>
              <a:t>, Apex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+</a:t>
            </a:r>
            <a:r>
              <a:rPr lang="en-US" altLang="ko-KR" sz="1600" dirty="0"/>
              <a:t> - Ecliptic lat. the radiant </a:t>
            </a:r>
            <a:r>
              <a:rPr lang="en-US" altLang="ko-KR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≈</a:t>
            </a:r>
            <a:r>
              <a:rPr lang="en-US" altLang="ko-KR" sz="1600" dirty="0"/>
              <a:t> 0</a:t>
            </a:r>
            <a:r>
              <a:rPr lang="en-US" altLang="ko-KR" sz="1600" dirty="0">
                <a:latin typeface="Segoe UI Historic" panose="020B0502040204020203" pitchFamily="34" charset="0"/>
                <a:cs typeface="Segoe UI Historic" panose="020B0502040204020203" pitchFamily="34" charset="0"/>
              </a:rPr>
              <a:t>°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+</a:t>
            </a:r>
            <a:r>
              <a:rPr lang="en-US" altLang="ko-KR" sz="1600" dirty="0"/>
              <a:t> - Flux: </a:t>
            </a:r>
            <a:r>
              <a:rPr lang="en-US" altLang="ko-KR" sz="1600" b="1" dirty="0">
                <a:solidFill>
                  <a:schemeClr val="accent2"/>
                </a:solidFill>
              </a:rPr>
              <a:t>Helion &gt; Anti-Helion</a:t>
            </a:r>
          </a:p>
          <a:p>
            <a:pPr>
              <a:lnSpc>
                <a:spcPct val="120000"/>
              </a:lnSpc>
            </a:pPr>
            <a:endParaRPr lang="en-US" altLang="ko-KR" sz="1000" dirty="0"/>
          </a:p>
          <a:p>
            <a:pPr>
              <a:lnSpc>
                <a:spcPct val="120000"/>
              </a:lnSpc>
            </a:pPr>
            <a:r>
              <a:rPr lang="en-US" altLang="ko-KR" dirty="0"/>
              <a:t>+ </a:t>
            </a:r>
            <a:r>
              <a:rPr lang="en-US" altLang="ko-KR" b="1" i="1" dirty="0"/>
              <a:t>Meteor showers</a:t>
            </a:r>
            <a:r>
              <a:rPr lang="en-US" altLang="ko-KR" sz="1400" b="1" i="1" dirty="0"/>
              <a:t> </a:t>
            </a:r>
            <a:br>
              <a:rPr lang="en-US" altLang="ko-KR" sz="1400" b="1" i="1" dirty="0"/>
            </a:br>
            <a:r>
              <a:rPr lang="en-US" altLang="ko-KR" sz="1400" b="1" i="1" dirty="0"/>
              <a:t>    </a:t>
            </a:r>
            <a:r>
              <a:rPr lang="en-US" altLang="ko-KR" sz="1200" dirty="0"/>
              <a:t>(simple assumption)</a:t>
            </a:r>
            <a:endParaRPr lang="en-US" altLang="ko-KR" sz="1400" b="1" i="1" dirty="0"/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+</a:t>
            </a:r>
            <a:r>
              <a:rPr lang="en-US" altLang="ko-KR" sz="1600" dirty="0"/>
              <a:t> - Local time of the radiant = [12, 24]</a:t>
            </a:r>
          </a:p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+</a:t>
            </a:r>
            <a:r>
              <a:rPr lang="en-US" altLang="ko-KR" sz="1600" b="1" dirty="0">
                <a:solidFill>
                  <a:schemeClr val="accent2"/>
                </a:solidFill>
              </a:rPr>
              <a:t> </a:t>
            </a:r>
            <a:r>
              <a:rPr lang="en-US" altLang="ko-KR" sz="1600" dirty="0"/>
              <a:t>- </a:t>
            </a:r>
            <a:r>
              <a:rPr lang="en-US" altLang="ko-KR" sz="1600" b="1" dirty="0">
                <a:solidFill>
                  <a:schemeClr val="accent2"/>
                </a:solidFill>
              </a:rPr>
              <a:t>Ecliptic lat. of the radiant </a:t>
            </a:r>
            <a:r>
              <a:rPr lang="en-US" altLang="ko-KR" sz="1600" b="1" dirty="0">
                <a:solidFill>
                  <a:schemeClr val="accent2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≈</a:t>
            </a:r>
            <a:r>
              <a:rPr lang="en-US" altLang="ko-KR" sz="1600" b="1" dirty="0">
                <a:solidFill>
                  <a:schemeClr val="accent2"/>
                </a:solidFill>
              </a:rPr>
              <a:t> 30</a:t>
            </a:r>
            <a:r>
              <a:rPr lang="en-US" altLang="ko-KR" sz="1600" b="1" dirty="0">
                <a:solidFill>
                  <a:schemeClr val="accent2"/>
                </a:solidFill>
                <a:latin typeface="Segoe UI Historic" panose="020B0502040204020203" pitchFamily="34" charset="0"/>
                <a:cs typeface="Segoe UI Historic" panose="020B0502040204020203" pitchFamily="34" charset="0"/>
              </a:rPr>
              <a:t>°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+</a:t>
            </a:r>
            <a:r>
              <a:rPr lang="en-US" altLang="ko-KR" sz="1600" b="1" dirty="0"/>
              <a:t> </a:t>
            </a:r>
            <a:r>
              <a:rPr lang="en-US" altLang="ko-KR" sz="1600" dirty="0"/>
              <a:t>- Flux: </a:t>
            </a:r>
            <a:r>
              <a:rPr lang="en-US" altLang="ko-KR" sz="1600" b="1" dirty="0">
                <a:solidFill>
                  <a:schemeClr val="accent2"/>
                </a:solidFill>
              </a:rPr>
              <a:t>Helion &gt; Anti-Helion</a:t>
            </a:r>
            <a:endParaRPr lang="en-US" altLang="ko-KR" sz="1600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38D524C-86DE-4BFB-95C6-33079F9E8CF1}"/>
              </a:ext>
            </a:extLst>
          </p:cNvPr>
          <p:cNvGrpSpPr/>
          <p:nvPr/>
        </p:nvGrpSpPr>
        <p:grpSpPr>
          <a:xfrm>
            <a:off x="7512226" y="2697945"/>
            <a:ext cx="4679999" cy="2160276"/>
            <a:chOff x="4330876" y="2697945"/>
            <a:chExt cx="4679999" cy="2160276"/>
          </a:xfrm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AB910F92-844F-4A3A-A10B-F3DDB86B536F}"/>
                </a:ext>
              </a:extLst>
            </p:cNvPr>
            <p:cNvSpPr/>
            <p:nvPr/>
          </p:nvSpPr>
          <p:spPr>
            <a:xfrm>
              <a:off x="4330876" y="3060000"/>
              <a:ext cx="1079999" cy="1440000"/>
            </a:xfrm>
            <a:custGeom>
              <a:avLst/>
              <a:gdLst>
                <a:gd name="connsiteX0" fmla="*/ 2784839 w 2784839"/>
                <a:gd name="connsiteY0" fmla="*/ 0 h 1620000"/>
                <a:gd name="connsiteX1" fmla="*/ 2784839 w 2784839"/>
                <a:gd name="connsiteY1" fmla="*/ 1620000 h 1620000"/>
                <a:gd name="connsiteX2" fmla="*/ 2500106 w 2784839"/>
                <a:gd name="connsiteY2" fmla="*/ 1615818 h 1620000"/>
                <a:gd name="connsiteX3" fmla="*/ 0 w 2784839"/>
                <a:gd name="connsiteY3" fmla="*/ 810000 h 1620000"/>
                <a:gd name="connsiteX4" fmla="*/ 2500106 w 2784839"/>
                <a:gd name="connsiteY4" fmla="*/ 4182 h 1620000"/>
                <a:gd name="connsiteX5" fmla="*/ 2784839 w 2784839"/>
                <a:gd name="connsiteY5" fmla="*/ 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84839" h="1620000">
                  <a:moveTo>
                    <a:pt x="2784839" y="0"/>
                  </a:moveTo>
                  <a:lnTo>
                    <a:pt x="2784839" y="1620000"/>
                  </a:lnTo>
                  <a:lnTo>
                    <a:pt x="2500106" y="1615818"/>
                  </a:lnTo>
                  <a:cubicBezTo>
                    <a:pt x="1095834" y="1574338"/>
                    <a:pt x="0" y="1229392"/>
                    <a:pt x="0" y="810000"/>
                  </a:cubicBezTo>
                  <a:cubicBezTo>
                    <a:pt x="0" y="390609"/>
                    <a:pt x="1095834" y="45662"/>
                    <a:pt x="2500106" y="4182"/>
                  </a:cubicBezTo>
                  <a:lnTo>
                    <a:pt x="2784839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649FE95-AFBA-4507-A445-1623397433B5}"/>
                </a:ext>
              </a:extLst>
            </p:cNvPr>
            <p:cNvSpPr/>
            <p:nvPr/>
          </p:nvSpPr>
          <p:spPr>
            <a:xfrm>
              <a:off x="5410875" y="3060000"/>
              <a:ext cx="3600000" cy="14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 dirty="0"/>
            </a:p>
          </p:txBody>
        </p:sp>
        <p:sp>
          <p:nvSpPr>
            <p:cNvPr id="97" name="직각 삼각형 96">
              <a:extLst>
                <a:ext uri="{FF2B5EF4-FFF2-40B4-BE49-F238E27FC236}">
                  <a16:creationId xmlns:a16="http://schemas.microsoft.com/office/drawing/2014/main" id="{132FDC62-239D-42F2-A723-2FD10CAF19EB}"/>
                </a:ext>
              </a:extLst>
            </p:cNvPr>
            <p:cNvSpPr/>
            <p:nvPr/>
          </p:nvSpPr>
          <p:spPr>
            <a:xfrm flipH="1">
              <a:off x="5410875" y="2697945"/>
              <a:ext cx="3600000" cy="360000"/>
            </a:xfrm>
            <a:prstGeom prst="rt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 dirty="0"/>
            </a:p>
          </p:txBody>
        </p:sp>
        <p:sp>
          <p:nvSpPr>
            <p:cNvPr id="98" name="직각 삼각형 97">
              <a:extLst>
                <a:ext uri="{FF2B5EF4-FFF2-40B4-BE49-F238E27FC236}">
                  <a16:creationId xmlns:a16="http://schemas.microsoft.com/office/drawing/2014/main" id="{8982FED2-E2CF-4541-B941-245921B553E2}"/>
                </a:ext>
              </a:extLst>
            </p:cNvPr>
            <p:cNvSpPr/>
            <p:nvPr/>
          </p:nvSpPr>
          <p:spPr>
            <a:xfrm flipH="1" flipV="1">
              <a:off x="5410875" y="4498221"/>
              <a:ext cx="3600000" cy="360000"/>
            </a:xfrm>
            <a:prstGeom prst="rt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 dirty="0"/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DA6037F-8ACC-4763-9FA6-5E4A5727BB9A}"/>
              </a:ext>
            </a:extLst>
          </p:cNvPr>
          <p:cNvGrpSpPr/>
          <p:nvPr/>
        </p:nvGrpSpPr>
        <p:grpSpPr>
          <a:xfrm flipH="1">
            <a:off x="10763087" y="3241152"/>
            <a:ext cx="1428913" cy="1080000"/>
            <a:chOff x="4152689" y="3229529"/>
            <a:chExt cx="1428913" cy="1080000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48C67CB1-553A-451B-8A38-D0D7C8B27077}"/>
                </a:ext>
              </a:extLst>
            </p:cNvPr>
            <p:cNvSpPr/>
            <p:nvPr/>
          </p:nvSpPr>
          <p:spPr>
            <a:xfrm>
              <a:off x="4152689" y="3229529"/>
              <a:ext cx="1428239" cy="1080000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6" name="직선 화살표 연결선 205">
              <a:extLst>
                <a:ext uri="{FF2B5EF4-FFF2-40B4-BE49-F238E27FC236}">
                  <a16:creationId xmlns:a16="http://schemas.microsoft.com/office/drawing/2014/main" id="{F519B2F8-1E48-4DAA-8E30-0EED808774EE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28" y="3769529"/>
              <a:ext cx="7560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E8184C7-51F8-46DA-952A-55312B732B9F}"/>
                </a:ext>
              </a:extLst>
            </p:cNvPr>
            <p:cNvSpPr txBox="1"/>
            <p:nvPr/>
          </p:nvSpPr>
          <p:spPr>
            <a:xfrm>
              <a:off x="4757202" y="3776541"/>
              <a:ext cx="82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</a:rPr>
                <a:t>Shower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0D5170-9F10-487F-BC10-F4BC28BFAF9F}"/>
              </a:ext>
            </a:extLst>
          </p:cNvPr>
          <p:cNvGrpSpPr/>
          <p:nvPr/>
        </p:nvGrpSpPr>
        <p:grpSpPr>
          <a:xfrm>
            <a:off x="3431247" y="977052"/>
            <a:ext cx="2603424" cy="1955513"/>
            <a:chOff x="3431247" y="977052"/>
            <a:chExt cx="2603424" cy="1955513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65E5A697-B3F3-4F70-BB52-12EC5A23B518}"/>
                </a:ext>
              </a:extLst>
            </p:cNvPr>
            <p:cNvGrpSpPr/>
            <p:nvPr/>
          </p:nvGrpSpPr>
          <p:grpSpPr>
            <a:xfrm>
              <a:off x="3592866" y="1708660"/>
              <a:ext cx="2441805" cy="1223905"/>
              <a:chOff x="3592866" y="1708660"/>
              <a:chExt cx="2441805" cy="1223905"/>
            </a:xfrm>
          </p:grpSpPr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CECC3F29-32BE-4218-A3B5-A2A837E1CF95}"/>
                  </a:ext>
                </a:extLst>
              </p:cNvPr>
              <p:cNvGrpSpPr/>
              <p:nvPr/>
            </p:nvGrpSpPr>
            <p:grpSpPr>
              <a:xfrm>
                <a:off x="3592866" y="1708660"/>
                <a:ext cx="2376000" cy="1080000"/>
                <a:chOff x="8585371" y="1484900"/>
                <a:chExt cx="2376000" cy="1080000"/>
              </a:xfrm>
            </p:grpSpPr>
            <p:sp>
              <p:nvSpPr>
                <p:cNvPr id="230" name="직사각형 229">
                  <a:extLst>
                    <a:ext uri="{FF2B5EF4-FFF2-40B4-BE49-F238E27FC236}">
                      <a16:creationId xmlns:a16="http://schemas.microsoft.com/office/drawing/2014/main" id="{39D5DB78-818A-4D6F-92FD-3A73AA7EF758}"/>
                    </a:ext>
                  </a:extLst>
                </p:cNvPr>
                <p:cNvSpPr/>
                <p:nvPr/>
              </p:nvSpPr>
              <p:spPr>
                <a:xfrm rot="1500000">
                  <a:off x="8585371" y="1484900"/>
                  <a:ext cx="2376000" cy="108000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31" name="직선 연결선 230">
                  <a:extLst>
                    <a:ext uri="{FF2B5EF4-FFF2-40B4-BE49-F238E27FC236}">
                      <a16:creationId xmlns:a16="http://schemas.microsoft.com/office/drawing/2014/main" id="{9E9E5185-894C-4AB0-9E3D-7D0F2889B9AA}"/>
                    </a:ext>
                  </a:extLst>
                </p:cNvPr>
                <p:cNvCxnSpPr>
                  <a:cxnSpLocks/>
                  <a:stCxn id="230" idx="1"/>
                  <a:endCxn id="230" idx="3"/>
                </p:cNvCxnSpPr>
                <p:nvPr/>
              </p:nvCxnSpPr>
              <p:spPr>
                <a:xfrm>
                  <a:off x="8696677" y="1522830"/>
                  <a:ext cx="2153388" cy="1004140"/>
                </a:xfrm>
                <a:prstGeom prst="line">
                  <a:avLst/>
                </a:prstGeom>
                <a:ln>
                  <a:solidFill>
                    <a:schemeClr val="bg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86FA663E-B1CB-4C02-9739-35CBF9207D7A}"/>
                  </a:ext>
                </a:extLst>
              </p:cNvPr>
              <p:cNvGrpSpPr/>
              <p:nvPr/>
            </p:nvGrpSpPr>
            <p:grpSpPr>
              <a:xfrm>
                <a:off x="4793731" y="1966967"/>
                <a:ext cx="1240940" cy="965598"/>
                <a:chOff x="1631727" y="2997761"/>
                <a:chExt cx="1240940" cy="965598"/>
              </a:xfrm>
            </p:grpSpPr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541A6410-5EC4-440F-B973-E04698796C8E}"/>
                    </a:ext>
                  </a:extLst>
                </p:cNvPr>
                <p:cNvSpPr txBox="1"/>
                <p:nvPr/>
              </p:nvSpPr>
              <p:spPr>
                <a:xfrm rot="1500000">
                  <a:off x="1631727" y="3488194"/>
                  <a:ext cx="10080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6"/>
                      </a:solidFill>
                    </a:rPr>
                    <a:t>Helion</a:t>
                  </a:r>
                </a:p>
              </p:txBody>
            </p:sp>
            <p:cxnSp>
              <p:nvCxnSpPr>
                <p:cNvPr id="104" name="직선 화살표 연결선 103">
                  <a:extLst>
                    <a:ext uri="{FF2B5EF4-FFF2-40B4-BE49-F238E27FC236}">
                      <a16:creationId xmlns:a16="http://schemas.microsoft.com/office/drawing/2014/main" id="{7207B469-A6AA-468A-8C9C-B963DF6E89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500000">
                  <a:off x="2238873" y="3678825"/>
                  <a:ext cx="478800" cy="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화살표 연결선 117">
                  <a:extLst>
                    <a:ext uri="{FF2B5EF4-FFF2-40B4-BE49-F238E27FC236}">
                      <a16:creationId xmlns:a16="http://schemas.microsoft.com/office/drawing/2014/main" id="{2D5BEE7E-F993-4F78-BB33-27C4821019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002175" y="3317123"/>
                  <a:ext cx="518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화살표 연결선 120">
                  <a:extLst>
                    <a:ext uri="{FF2B5EF4-FFF2-40B4-BE49-F238E27FC236}">
                      <a16:creationId xmlns:a16="http://schemas.microsoft.com/office/drawing/2014/main" id="{2F3648D7-4B82-44FF-9006-ABEF88B9A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540000">
                  <a:off x="2057109" y="3418961"/>
                  <a:ext cx="842400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원호 219">
                  <a:extLst>
                    <a:ext uri="{FF2B5EF4-FFF2-40B4-BE49-F238E27FC236}">
                      <a16:creationId xmlns:a16="http://schemas.microsoft.com/office/drawing/2014/main" id="{86F6EF00-B22A-4A7E-9CF1-447B908B57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2512667" y="3603359"/>
                  <a:ext cx="360000" cy="360000"/>
                </a:xfrm>
                <a:prstGeom prst="arc">
                  <a:avLst>
                    <a:gd name="adj1" fmla="val 16200000"/>
                    <a:gd name="adj2" fmla="val 19734302"/>
                  </a:avLst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</p:grpSp>
        </p:grp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52A6434-46C4-41C6-892D-A6B1E6B0463C}"/>
                </a:ext>
              </a:extLst>
            </p:cNvPr>
            <p:cNvSpPr/>
            <p:nvPr/>
          </p:nvSpPr>
          <p:spPr>
            <a:xfrm>
              <a:off x="3672893" y="977052"/>
              <a:ext cx="277454" cy="15952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15550BD-37CA-46C6-95BC-175E01A430A6}"/>
                </a:ext>
              </a:extLst>
            </p:cNvPr>
            <p:cNvSpPr/>
            <p:nvPr/>
          </p:nvSpPr>
          <p:spPr>
            <a:xfrm>
              <a:off x="3431247" y="1749103"/>
              <a:ext cx="491696" cy="786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67174C9-FB98-48C0-8B32-1B63A0D67756}"/>
              </a:ext>
            </a:extLst>
          </p:cNvPr>
          <p:cNvGrpSpPr/>
          <p:nvPr/>
        </p:nvGrpSpPr>
        <p:grpSpPr>
          <a:xfrm>
            <a:off x="3952663" y="3241152"/>
            <a:ext cx="1628939" cy="1080000"/>
            <a:chOff x="3952663" y="3243533"/>
            <a:chExt cx="1628939" cy="1080000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C43E784-C184-48E9-B1D0-399159A543E9}"/>
                </a:ext>
              </a:extLst>
            </p:cNvPr>
            <p:cNvSpPr/>
            <p:nvPr/>
          </p:nvSpPr>
          <p:spPr>
            <a:xfrm>
              <a:off x="3952663" y="3243533"/>
              <a:ext cx="1628265" cy="1080000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0" name="직선 화살표 연결선 199">
              <a:extLst>
                <a:ext uri="{FF2B5EF4-FFF2-40B4-BE49-F238E27FC236}">
                  <a16:creationId xmlns:a16="http://schemas.microsoft.com/office/drawing/2014/main" id="{DBB82AD7-8790-4B05-8F13-1804B77BBB29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28" y="3783533"/>
              <a:ext cx="7560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D7FAA1-E549-493E-A298-1942AF38EBC8}"/>
                </a:ext>
              </a:extLst>
            </p:cNvPr>
            <p:cNvSpPr txBox="1"/>
            <p:nvPr/>
          </p:nvSpPr>
          <p:spPr>
            <a:xfrm>
              <a:off x="4757202" y="3790545"/>
              <a:ext cx="82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</a:rPr>
                <a:t>Shower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Modeling: Solar-Wind + Meteoroids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C5A493-8DB9-4600-AEAA-D68CA3DA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6147B5C9-1C61-4D59-9ECB-4531A1599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55th Lunar and Planetary Science Conference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721F3CD-1BD5-43C8-9A1F-1B093CC5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10</a:t>
            </a:fld>
            <a:endParaRPr lang="ko-KR" altLang="en-US" dirty="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6DE68C6-27B4-4F15-B497-177F55F3E916}"/>
              </a:ext>
            </a:extLst>
          </p:cNvPr>
          <p:cNvCxnSpPr>
            <a:cxnSpLocks/>
          </p:cNvCxnSpPr>
          <p:nvPr/>
        </p:nvCxnSpPr>
        <p:spPr>
          <a:xfrm>
            <a:off x="4668570" y="3780000"/>
            <a:ext cx="752343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75C2F107-F863-43F7-9DA6-C4573EF78204}"/>
              </a:ext>
            </a:extLst>
          </p:cNvPr>
          <p:cNvSpPr txBox="1"/>
          <p:nvPr/>
        </p:nvSpPr>
        <p:spPr>
          <a:xfrm>
            <a:off x="3871757" y="2905844"/>
            <a:ext cx="10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4"/>
                </a:solidFill>
              </a:rPr>
              <a:t>Solar wind</a:t>
            </a:r>
            <a:endParaRPr lang="ko-KR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A687381-5A14-4EDC-9D2E-9F19065F6603}"/>
              </a:ext>
            </a:extLst>
          </p:cNvPr>
          <p:cNvSpPr/>
          <p:nvPr/>
        </p:nvSpPr>
        <p:spPr>
          <a:xfrm>
            <a:off x="10638595" y="4402690"/>
            <a:ext cx="1553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accent2"/>
                </a:solidFill>
              </a:rPr>
              <a:t>Magnetosphere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4DDF1B40-FB97-453F-A1EB-F4EA3CD1F900}"/>
              </a:ext>
            </a:extLst>
          </p:cNvPr>
          <p:cNvCxnSpPr>
            <a:cxnSpLocks/>
          </p:cNvCxnSpPr>
          <p:nvPr/>
        </p:nvCxnSpPr>
        <p:spPr>
          <a:xfrm>
            <a:off x="8070806" y="1298100"/>
            <a:ext cx="0" cy="504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66A3EDD7-3C2B-44C2-A209-BC1BBC137F71}"/>
              </a:ext>
            </a:extLst>
          </p:cNvPr>
          <p:cNvGrpSpPr/>
          <p:nvPr/>
        </p:nvGrpSpPr>
        <p:grpSpPr>
          <a:xfrm>
            <a:off x="10108590" y="1711173"/>
            <a:ext cx="2441106" cy="1223982"/>
            <a:chOff x="10108590" y="1711173"/>
            <a:chExt cx="2441106" cy="1223982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CE32EE6A-37B6-44C7-BAD9-0ED2F872B172}"/>
                </a:ext>
              </a:extLst>
            </p:cNvPr>
            <p:cNvGrpSpPr/>
            <p:nvPr/>
          </p:nvGrpSpPr>
          <p:grpSpPr>
            <a:xfrm>
              <a:off x="10173696" y="1711173"/>
              <a:ext cx="2376000" cy="1080000"/>
              <a:chOff x="10098739" y="1665181"/>
              <a:chExt cx="2376000" cy="108000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987C9BAE-8C37-4423-AD9D-CE33AF231F4C}"/>
                  </a:ext>
                </a:extLst>
              </p:cNvPr>
              <p:cNvSpPr/>
              <p:nvPr/>
            </p:nvSpPr>
            <p:spPr>
              <a:xfrm rot="20100000">
                <a:off x="10098739" y="1665181"/>
                <a:ext cx="2376000" cy="108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E38934E2-FFCF-43F1-8CF2-2FC7C8ECD0D2}"/>
                  </a:ext>
                </a:extLst>
              </p:cNvPr>
              <p:cNvCxnSpPr>
                <a:stCxn id="70" idx="1"/>
                <a:endCxn id="70" idx="3"/>
              </p:cNvCxnSpPr>
              <p:nvPr/>
            </p:nvCxnSpPr>
            <p:spPr>
              <a:xfrm flipV="1">
                <a:off x="10210045" y="1703111"/>
                <a:ext cx="2153388" cy="1004140"/>
              </a:xfrm>
              <a:prstGeom prst="line">
                <a:avLst/>
              </a:prstGeom>
              <a:ln>
                <a:solidFill>
                  <a:schemeClr val="bg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2C6BD34-092C-4454-892F-A3038A8DDFAA}"/>
                </a:ext>
              </a:extLst>
            </p:cNvPr>
            <p:cNvGrpSpPr/>
            <p:nvPr/>
          </p:nvGrpSpPr>
          <p:grpSpPr>
            <a:xfrm>
              <a:off x="10108590" y="1969558"/>
              <a:ext cx="1477316" cy="965597"/>
              <a:chOff x="7746400" y="3000352"/>
              <a:chExt cx="1477316" cy="965597"/>
            </a:xfrm>
          </p:grpSpPr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E6BD6B2C-FEBC-4D7F-A248-85132DD851D2}"/>
                  </a:ext>
                </a:extLst>
              </p:cNvPr>
              <p:cNvSpPr txBox="1"/>
              <p:nvPr/>
            </p:nvSpPr>
            <p:spPr>
              <a:xfrm rot="20100000" flipH="1">
                <a:off x="8071716" y="3444766"/>
                <a:ext cx="1152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6"/>
                    </a:solidFill>
                  </a:rPr>
                  <a:t>Anti-Helion</a:t>
                </a:r>
              </a:p>
            </p:txBody>
          </p:sp>
          <p:cxnSp>
            <p:nvCxnSpPr>
              <p:cNvPr id="275" name="직선 화살표 연결선 274">
                <a:extLst>
                  <a:ext uri="{FF2B5EF4-FFF2-40B4-BE49-F238E27FC236}">
                    <a16:creationId xmlns:a16="http://schemas.microsoft.com/office/drawing/2014/main" id="{F0CC747C-94C2-432C-8945-D0CAF979C028}"/>
                  </a:ext>
                </a:extLst>
              </p:cNvPr>
              <p:cNvCxnSpPr>
                <a:cxnSpLocks/>
              </p:cNvCxnSpPr>
              <p:nvPr/>
            </p:nvCxnSpPr>
            <p:spPr>
              <a:xfrm rot="20100000" flipH="1">
                <a:off x="7901395" y="3681416"/>
                <a:ext cx="478800" cy="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직선 화살표 연결선 275">
                <a:extLst>
                  <a:ext uri="{FF2B5EF4-FFF2-40B4-BE49-F238E27FC236}">
                    <a16:creationId xmlns:a16="http://schemas.microsoft.com/office/drawing/2014/main" id="{9FCC717F-0F3E-486A-9F65-0B131ECE86E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8098493" y="3319715"/>
                <a:ext cx="5184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직선 화살표 연결선 276">
                <a:extLst>
                  <a:ext uri="{FF2B5EF4-FFF2-40B4-BE49-F238E27FC236}">
                    <a16:creationId xmlns:a16="http://schemas.microsoft.com/office/drawing/2014/main" id="{2B2330E9-AF9E-4658-921D-FD21BFE7A2E6}"/>
                  </a:ext>
                </a:extLst>
              </p:cNvPr>
              <p:cNvCxnSpPr>
                <a:cxnSpLocks/>
              </p:cNvCxnSpPr>
              <p:nvPr/>
            </p:nvCxnSpPr>
            <p:spPr>
              <a:xfrm rot="18060000" flipH="1">
                <a:off x="7719559" y="3421552"/>
                <a:ext cx="84240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8" name="원호 277">
                <a:extLst>
                  <a:ext uri="{FF2B5EF4-FFF2-40B4-BE49-F238E27FC236}">
                    <a16:creationId xmlns:a16="http://schemas.microsoft.com/office/drawing/2014/main" id="{928CECD3-61E7-4D19-8B73-BFC53E25D34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7746400" y="3605949"/>
                <a:ext cx="360000" cy="360000"/>
              </a:xfrm>
              <a:prstGeom prst="arc">
                <a:avLst>
                  <a:gd name="adj1" fmla="val 16200000"/>
                  <a:gd name="adj2" fmla="val 19734302"/>
                </a:avLst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4A85610-2D86-4E5B-9609-33BB4B8753BE}"/>
              </a:ext>
            </a:extLst>
          </p:cNvPr>
          <p:cNvGrpSpPr/>
          <p:nvPr/>
        </p:nvGrpSpPr>
        <p:grpSpPr>
          <a:xfrm>
            <a:off x="8067674" y="3182757"/>
            <a:ext cx="569881" cy="536400"/>
            <a:chOff x="8067674" y="3182757"/>
            <a:chExt cx="569881" cy="536400"/>
          </a:xfrm>
        </p:grpSpPr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458002A9-CEA9-4563-9EBC-033FB9B3472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99474" y="3450957"/>
              <a:ext cx="536400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A53C2F83-B73C-46EB-86CA-FE5DED623ADF}"/>
                </a:ext>
              </a:extLst>
            </p:cNvPr>
            <p:cNvSpPr txBox="1"/>
            <p:nvPr/>
          </p:nvSpPr>
          <p:spPr>
            <a:xfrm>
              <a:off x="8164669" y="3266403"/>
              <a:ext cx="472886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accent1">
                      <a:lumMod val="75000"/>
                      <a:lumOff val="25000"/>
                    </a:schemeClr>
                  </a:solidFill>
                </a:rPr>
                <a:t>29.78</a:t>
              </a:r>
            </a:p>
            <a:p>
              <a:pPr algn="ctr"/>
              <a:r>
                <a:rPr lang="en-US" altLang="ko-KR" sz="1400" dirty="0">
                  <a:solidFill>
                    <a:schemeClr val="accent1">
                      <a:lumMod val="75000"/>
                      <a:lumOff val="25000"/>
                    </a:schemeClr>
                  </a:solidFill>
                </a:rPr>
                <a:t>km/s </a:t>
              </a:r>
              <a:endParaRPr lang="ko-KR" altLang="en-US" sz="1400" dirty="0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3498DFE-F72A-4086-AC14-3B574381CB92}"/>
              </a:ext>
            </a:extLst>
          </p:cNvPr>
          <p:cNvGrpSpPr/>
          <p:nvPr/>
        </p:nvGrpSpPr>
        <p:grpSpPr>
          <a:xfrm>
            <a:off x="3952664" y="1499423"/>
            <a:ext cx="720000" cy="4575455"/>
            <a:chOff x="3978799" y="1620000"/>
            <a:chExt cx="1080000" cy="4575455"/>
          </a:xfrm>
        </p:grpSpPr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398E97A2-DC6D-45D6-832A-152CE2B12D19}"/>
                </a:ext>
              </a:extLst>
            </p:cNvPr>
            <p:cNvCxnSpPr/>
            <p:nvPr/>
          </p:nvCxnSpPr>
          <p:spPr>
            <a:xfrm>
              <a:off x="3978799" y="1620000"/>
              <a:ext cx="108000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DBC8E83B-235A-4A43-A839-C9AFF09B2472}"/>
                </a:ext>
              </a:extLst>
            </p:cNvPr>
            <p:cNvCxnSpPr/>
            <p:nvPr/>
          </p:nvCxnSpPr>
          <p:spPr>
            <a:xfrm>
              <a:off x="3978799" y="2763864"/>
              <a:ext cx="108000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EC98CAFD-9B40-4EDC-9B26-A2F880E64EEA}"/>
                </a:ext>
              </a:extLst>
            </p:cNvPr>
            <p:cNvCxnSpPr/>
            <p:nvPr/>
          </p:nvCxnSpPr>
          <p:spPr>
            <a:xfrm>
              <a:off x="3978799" y="3907728"/>
              <a:ext cx="108000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D4915BE8-090B-4AF9-B72A-01E68E8EAAF8}"/>
                </a:ext>
              </a:extLst>
            </p:cNvPr>
            <p:cNvCxnSpPr/>
            <p:nvPr/>
          </p:nvCxnSpPr>
          <p:spPr>
            <a:xfrm>
              <a:off x="3978799" y="4479660"/>
              <a:ext cx="108000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A89B067C-244F-4F14-ABFA-56B3DF5D0B73}"/>
                </a:ext>
              </a:extLst>
            </p:cNvPr>
            <p:cNvCxnSpPr/>
            <p:nvPr/>
          </p:nvCxnSpPr>
          <p:spPr>
            <a:xfrm>
              <a:off x="3978799" y="6195455"/>
              <a:ext cx="108000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화살표 연결선 216">
              <a:extLst>
                <a:ext uri="{FF2B5EF4-FFF2-40B4-BE49-F238E27FC236}">
                  <a16:creationId xmlns:a16="http://schemas.microsoft.com/office/drawing/2014/main" id="{FD3BD099-422E-43E9-B6F0-2F5C1A3A79DB}"/>
                </a:ext>
              </a:extLst>
            </p:cNvPr>
            <p:cNvCxnSpPr/>
            <p:nvPr/>
          </p:nvCxnSpPr>
          <p:spPr>
            <a:xfrm>
              <a:off x="3978799" y="5051592"/>
              <a:ext cx="108000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2BA8DBDB-00ED-42A9-9257-B682AE5C886F}"/>
                </a:ext>
              </a:extLst>
            </p:cNvPr>
            <p:cNvCxnSpPr/>
            <p:nvPr/>
          </p:nvCxnSpPr>
          <p:spPr>
            <a:xfrm>
              <a:off x="3978799" y="3335796"/>
              <a:ext cx="108000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화살표 연결선 225">
              <a:extLst>
                <a:ext uri="{FF2B5EF4-FFF2-40B4-BE49-F238E27FC236}">
                  <a16:creationId xmlns:a16="http://schemas.microsoft.com/office/drawing/2014/main" id="{4F2E4805-8F5C-46AB-9FE2-71109C23E25A}"/>
                </a:ext>
              </a:extLst>
            </p:cNvPr>
            <p:cNvCxnSpPr/>
            <p:nvPr/>
          </p:nvCxnSpPr>
          <p:spPr>
            <a:xfrm>
              <a:off x="3978799" y="2191932"/>
              <a:ext cx="108000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화살표 연결선 226">
              <a:extLst>
                <a:ext uri="{FF2B5EF4-FFF2-40B4-BE49-F238E27FC236}">
                  <a16:creationId xmlns:a16="http://schemas.microsoft.com/office/drawing/2014/main" id="{E9237E5B-BCAD-477A-A4DB-93A9C4C3B554}"/>
                </a:ext>
              </a:extLst>
            </p:cNvPr>
            <p:cNvCxnSpPr/>
            <p:nvPr/>
          </p:nvCxnSpPr>
          <p:spPr>
            <a:xfrm>
              <a:off x="3978799" y="5623524"/>
              <a:ext cx="108000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0495658-885F-42B1-97E9-764CE3BB9A6D}"/>
              </a:ext>
            </a:extLst>
          </p:cNvPr>
          <p:cNvGrpSpPr/>
          <p:nvPr/>
        </p:nvGrpSpPr>
        <p:grpSpPr>
          <a:xfrm>
            <a:off x="7523707" y="0"/>
            <a:ext cx="1117849" cy="1512000"/>
            <a:chOff x="7523707" y="0"/>
            <a:chExt cx="1117849" cy="151200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A0B8A0B-44A4-4B87-B4DF-CBF4E64D6795}"/>
                </a:ext>
              </a:extLst>
            </p:cNvPr>
            <p:cNvGrpSpPr/>
            <p:nvPr/>
          </p:nvGrpSpPr>
          <p:grpSpPr>
            <a:xfrm>
              <a:off x="7523707" y="0"/>
              <a:ext cx="1080000" cy="1512000"/>
              <a:chOff x="7487194" y="-19047"/>
              <a:chExt cx="1080000" cy="1512000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DE94E750-C487-4330-A06A-A56FAD36909A}"/>
                  </a:ext>
                </a:extLst>
              </p:cNvPr>
              <p:cNvSpPr/>
              <p:nvPr/>
            </p:nvSpPr>
            <p:spPr>
              <a:xfrm rot="5400000">
                <a:off x="7271194" y="196953"/>
                <a:ext cx="1512000" cy="108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3362B45E-E59A-48F2-8895-A5E939EC9126}"/>
                  </a:ext>
                </a:extLst>
              </p:cNvPr>
              <p:cNvCxnSpPr>
                <a:cxnSpLocks/>
                <a:endCxn id="186" idx="1"/>
              </p:cNvCxnSpPr>
              <p:nvPr/>
            </p:nvCxnSpPr>
            <p:spPr>
              <a:xfrm flipH="1" flipV="1">
                <a:off x="8027194" y="-19047"/>
                <a:ext cx="0" cy="1512000"/>
              </a:xfrm>
              <a:prstGeom prst="line">
                <a:avLst/>
              </a:prstGeom>
              <a:ln>
                <a:solidFill>
                  <a:schemeClr val="bg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6EF68B7A-E87B-40D3-93F2-D1DAE312A5D4}"/>
                </a:ext>
              </a:extLst>
            </p:cNvPr>
            <p:cNvSpPr txBox="1"/>
            <p:nvPr/>
          </p:nvSpPr>
          <p:spPr>
            <a:xfrm>
              <a:off x="8023970" y="810906"/>
              <a:ext cx="617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6"/>
                  </a:solidFill>
                </a:rPr>
                <a:t>Apex</a:t>
              </a:r>
              <a:endParaRPr lang="ko-KR" altLang="en-US" sz="1400" b="1" dirty="0">
                <a:solidFill>
                  <a:schemeClr val="accent6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F85D8EF-9055-4BB4-BA2A-B8A36AA80CE0}"/>
                </a:ext>
              </a:extLst>
            </p:cNvPr>
            <p:cNvGrpSpPr/>
            <p:nvPr/>
          </p:nvGrpSpPr>
          <p:grpSpPr>
            <a:xfrm>
              <a:off x="8047396" y="193689"/>
              <a:ext cx="23376" cy="1317600"/>
              <a:chOff x="8047396" y="193689"/>
              <a:chExt cx="23376" cy="1317600"/>
            </a:xfrm>
          </p:grpSpPr>
          <p:cxnSp>
            <p:nvCxnSpPr>
              <p:cNvPr id="183" name="직선 화살표 연결선 182">
                <a:extLst>
                  <a:ext uri="{FF2B5EF4-FFF2-40B4-BE49-F238E27FC236}">
                    <a16:creationId xmlns:a16="http://schemas.microsoft.com/office/drawing/2014/main" id="{B0721703-048A-446B-8149-38089725286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680172" y="1120288"/>
                <a:ext cx="781200" cy="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화살표 연결선 183">
                <a:extLst>
                  <a:ext uri="{FF2B5EF4-FFF2-40B4-BE49-F238E27FC236}">
                    <a16:creationId xmlns:a16="http://schemas.microsoft.com/office/drawing/2014/main" id="{6458A80E-3FD3-42B4-B656-24E206B0D828}"/>
                  </a:ext>
                </a:extLst>
              </p:cNvPr>
              <p:cNvCxnSpPr>
                <a:cxnSpLocks/>
              </p:cNvCxnSpPr>
              <p:nvPr/>
            </p:nvCxnSpPr>
            <p:spPr>
              <a:xfrm rot="15900000">
                <a:off x="7779196" y="462812"/>
                <a:ext cx="5364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직선 화살표 연결선 184">
                <a:extLst>
                  <a:ext uri="{FF2B5EF4-FFF2-40B4-BE49-F238E27FC236}">
                    <a16:creationId xmlns:a16="http://schemas.microsoft.com/office/drawing/2014/main" id="{B533F597-BAE7-49A6-A603-97FD62CEE9EE}"/>
                  </a:ext>
                </a:extLst>
              </p:cNvPr>
              <p:cNvCxnSpPr>
                <a:cxnSpLocks/>
              </p:cNvCxnSpPr>
              <p:nvPr/>
            </p:nvCxnSpPr>
            <p:spPr>
              <a:xfrm rot="21480000">
                <a:off x="8047780" y="193689"/>
                <a:ext cx="0" cy="131760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DBC8A41-91AA-49C7-9B77-FEDC6E239022}"/>
              </a:ext>
            </a:extLst>
          </p:cNvPr>
          <p:cNvCxnSpPr/>
          <p:nvPr/>
        </p:nvCxnSpPr>
        <p:spPr>
          <a:xfrm flipH="1">
            <a:off x="3947957" y="1260000"/>
            <a:ext cx="0" cy="5040000"/>
          </a:xfrm>
          <a:prstGeom prst="line">
            <a:avLst/>
          </a:prstGeom>
          <a:ln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3" name="TextBox 442">
            <a:extLst>
              <a:ext uri="{FF2B5EF4-FFF2-40B4-BE49-F238E27FC236}">
                <a16:creationId xmlns:a16="http://schemas.microsoft.com/office/drawing/2014/main" id="{A46BD3B8-4CB7-47A1-93F0-46116071AA38}"/>
              </a:ext>
            </a:extLst>
          </p:cNvPr>
          <p:cNvSpPr txBox="1"/>
          <p:nvPr/>
        </p:nvSpPr>
        <p:spPr>
          <a:xfrm>
            <a:off x="7459200" y="6010564"/>
            <a:ext cx="1236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1.02 km/s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CE0A6B-66EF-40EF-87A1-5022DD5591DA}"/>
              </a:ext>
            </a:extLst>
          </p:cNvPr>
          <p:cNvGrpSpPr/>
          <p:nvPr/>
        </p:nvGrpSpPr>
        <p:grpSpPr>
          <a:xfrm>
            <a:off x="5910806" y="1658100"/>
            <a:ext cx="4320000" cy="4320000"/>
            <a:chOff x="-4572606" y="1465088"/>
            <a:chExt cx="4320000" cy="4320000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F873EE9-15FD-49C3-BADB-4BFFD73172BB}"/>
                </a:ext>
              </a:extLst>
            </p:cNvPr>
            <p:cNvSpPr txBox="1"/>
            <p:nvPr/>
          </p:nvSpPr>
          <p:spPr>
            <a:xfrm>
              <a:off x="-2772606" y="3440423"/>
              <a:ext cx="720000" cy="515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1" b="1" dirty="0">
                  <a:solidFill>
                    <a:schemeClr val="accent1">
                      <a:lumMod val="75000"/>
                      <a:lumOff val="25000"/>
                    </a:schemeClr>
                  </a:solidFill>
                </a:rPr>
                <a:t>⊕</a:t>
              </a:r>
              <a:endParaRPr lang="en-US" altLang="ko-KR" sz="1351" b="1" dirty="0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altLang="ko-KR" sz="1400" dirty="0">
                  <a:solidFill>
                    <a:schemeClr val="accent1">
                      <a:lumMod val="75000"/>
                      <a:lumOff val="25000"/>
                    </a:schemeClr>
                  </a:solidFill>
                </a:rPr>
                <a:t>Earth</a:t>
              </a:r>
            </a:p>
          </p:txBody>
        </p:sp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392AAE07-6256-497F-A9F4-8CAC351E3E27}"/>
                </a:ext>
              </a:extLst>
            </p:cNvPr>
            <p:cNvGrpSpPr/>
            <p:nvPr/>
          </p:nvGrpSpPr>
          <p:grpSpPr>
            <a:xfrm>
              <a:off x="-4212606" y="1825088"/>
              <a:ext cx="3600000" cy="3600000"/>
              <a:chOff x="1602700" y="2190616"/>
              <a:chExt cx="3600000" cy="3600000"/>
            </a:xfrm>
          </p:grpSpPr>
          <p:sp>
            <p:nvSpPr>
              <p:cNvPr id="434" name="타원 433">
                <a:extLst>
                  <a:ext uri="{FF2B5EF4-FFF2-40B4-BE49-F238E27FC236}">
                    <a16:creationId xmlns:a16="http://schemas.microsoft.com/office/drawing/2014/main" id="{CE31FE3C-586E-46E0-A67F-337D80998EB2}"/>
                  </a:ext>
                </a:extLst>
              </p:cNvPr>
              <p:cNvSpPr/>
              <p:nvPr/>
            </p:nvSpPr>
            <p:spPr>
              <a:xfrm>
                <a:off x="1602700" y="2190616"/>
                <a:ext cx="3600000" cy="3600000"/>
              </a:xfrm>
              <a:prstGeom prst="ellipse">
                <a:avLst/>
              </a:prstGeom>
              <a:noFill/>
              <a:ln w="38100">
                <a:solidFill>
                  <a:srgbClr val="C9CB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  <p:cxnSp>
            <p:nvCxnSpPr>
              <p:cNvPr id="435" name="직선 화살표 연결선 434">
                <a:extLst>
                  <a:ext uri="{FF2B5EF4-FFF2-40B4-BE49-F238E27FC236}">
                    <a16:creationId xmlns:a16="http://schemas.microsoft.com/office/drawing/2014/main" id="{49D62C99-3989-4C47-A3EE-4D9D48FE6DA0}"/>
                  </a:ext>
                </a:extLst>
              </p:cNvPr>
              <p:cNvCxnSpPr>
                <a:cxnSpLocks/>
              </p:cNvCxnSpPr>
              <p:nvPr/>
            </p:nvCxnSpPr>
            <p:spPr>
              <a:xfrm rot="14880000" flipV="1">
                <a:off x="2772700" y="2217374"/>
                <a:ext cx="0" cy="180000"/>
              </a:xfrm>
              <a:prstGeom prst="straightConnector1">
                <a:avLst/>
              </a:prstGeom>
              <a:ln w="25400">
                <a:solidFill>
                  <a:srgbClr val="C9CBCC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직선 화살표 연결선 435">
                <a:extLst>
                  <a:ext uri="{FF2B5EF4-FFF2-40B4-BE49-F238E27FC236}">
                    <a16:creationId xmlns:a16="http://schemas.microsoft.com/office/drawing/2014/main" id="{2626C0C5-FE1C-4321-BE0B-0D2CB81E4B1C}"/>
                  </a:ext>
                </a:extLst>
              </p:cNvPr>
              <p:cNvCxnSpPr>
                <a:cxnSpLocks/>
              </p:cNvCxnSpPr>
              <p:nvPr/>
            </p:nvCxnSpPr>
            <p:spPr>
              <a:xfrm rot="17580000" flipV="1">
                <a:off x="4032700" y="2218701"/>
                <a:ext cx="0" cy="180000"/>
              </a:xfrm>
              <a:prstGeom prst="straightConnector1">
                <a:avLst/>
              </a:prstGeom>
              <a:ln w="25400">
                <a:solidFill>
                  <a:srgbClr val="C9CBCC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직선 화살표 연결선 436">
                <a:extLst>
                  <a:ext uri="{FF2B5EF4-FFF2-40B4-BE49-F238E27FC236}">
                    <a16:creationId xmlns:a16="http://schemas.microsoft.com/office/drawing/2014/main" id="{C2847EE1-B5F2-421E-8ADE-EC3AC4C33758}"/>
                  </a:ext>
                </a:extLst>
              </p:cNvPr>
              <p:cNvCxnSpPr>
                <a:cxnSpLocks/>
              </p:cNvCxnSpPr>
              <p:nvPr/>
            </p:nvCxnSpPr>
            <p:spPr>
              <a:xfrm rot="20280000" flipV="1">
                <a:off x="5088164" y="3270616"/>
                <a:ext cx="0" cy="180000"/>
              </a:xfrm>
              <a:prstGeom prst="straightConnector1">
                <a:avLst/>
              </a:prstGeom>
              <a:ln w="25400">
                <a:solidFill>
                  <a:srgbClr val="C9CBCC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직선 화살표 연결선 437">
                <a:extLst>
                  <a:ext uri="{FF2B5EF4-FFF2-40B4-BE49-F238E27FC236}">
                    <a16:creationId xmlns:a16="http://schemas.microsoft.com/office/drawing/2014/main" id="{39951D4A-5479-4F23-AF7D-AA0EA2E147CA}"/>
                  </a:ext>
                </a:extLst>
              </p:cNvPr>
              <p:cNvCxnSpPr>
                <a:cxnSpLocks/>
              </p:cNvCxnSpPr>
              <p:nvPr/>
            </p:nvCxnSpPr>
            <p:spPr>
              <a:xfrm rot="12180000" flipV="1">
                <a:off x="1717133" y="3270616"/>
                <a:ext cx="0" cy="180000"/>
              </a:xfrm>
              <a:prstGeom prst="straightConnector1">
                <a:avLst/>
              </a:prstGeom>
              <a:ln w="25400">
                <a:solidFill>
                  <a:srgbClr val="C9CBCC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직선 화살표 연결선 438">
                <a:extLst>
                  <a:ext uri="{FF2B5EF4-FFF2-40B4-BE49-F238E27FC236}">
                    <a16:creationId xmlns:a16="http://schemas.microsoft.com/office/drawing/2014/main" id="{9F276CCD-3C9A-49DA-B767-BAE2F25F6B5E}"/>
                  </a:ext>
                </a:extLst>
              </p:cNvPr>
              <p:cNvCxnSpPr>
                <a:cxnSpLocks/>
              </p:cNvCxnSpPr>
              <p:nvPr/>
            </p:nvCxnSpPr>
            <p:spPr>
              <a:xfrm rot="9420000" flipV="1">
                <a:off x="1715536" y="4530616"/>
                <a:ext cx="0" cy="180000"/>
              </a:xfrm>
              <a:prstGeom prst="straightConnector1">
                <a:avLst/>
              </a:prstGeom>
              <a:ln w="25400">
                <a:solidFill>
                  <a:srgbClr val="C9CBCC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직선 화살표 연결선 439">
                <a:extLst>
                  <a:ext uri="{FF2B5EF4-FFF2-40B4-BE49-F238E27FC236}">
                    <a16:creationId xmlns:a16="http://schemas.microsoft.com/office/drawing/2014/main" id="{85FFE1DD-C6A8-4CAF-A7B7-5F7400C55562}"/>
                  </a:ext>
                </a:extLst>
              </p:cNvPr>
              <p:cNvCxnSpPr>
                <a:cxnSpLocks/>
              </p:cNvCxnSpPr>
              <p:nvPr/>
            </p:nvCxnSpPr>
            <p:spPr>
              <a:xfrm rot="6720000" flipV="1">
                <a:off x="2772700" y="5585397"/>
                <a:ext cx="0" cy="180000"/>
              </a:xfrm>
              <a:prstGeom prst="straightConnector1">
                <a:avLst/>
              </a:prstGeom>
              <a:ln w="25400">
                <a:solidFill>
                  <a:srgbClr val="C9CBCC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직선 화살표 연결선 440">
                <a:extLst>
                  <a:ext uri="{FF2B5EF4-FFF2-40B4-BE49-F238E27FC236}">
                    <a16:creationId xmlns:a16="http://schemas.microsoft.com/office/drawing/2014/main" id="{51AFCA71-A832-4BC8-B7BC-993A5A9FAB33}"/>
                  </a:ext>
                </a:extLst>
              </p:cNvPr>
              <p:cNvCxnSpPr>
                <a:cxnSpLocks/>
              </p:cNvCxnSpPr>
              <p:nvPr/>
            </p:nvCxnSpPr>
            <p:spPr>
              <a:xfrm rot="4020000" flipV="1">
                <a:off x="4032700" y="5583019"/>
                <a:ext cx="0" cy="180000"/>
              </a:xfrm>
              <a:prstGeom prst="straightConnector1">
                <a:avLst/>
              </a:prstGeom>
              <a:ln w="25400">
                <a:solidFill>
                  <a:srgbClr val="C9CBCC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직선 화살표 연결선 441">
                <a:extLst>
                  <a:ext uri="{FF2B5EF4-FFF2-40B4-BE49-F238E27FC236}">
                    <a16:creationId xmlns:a16="http://schemas.microsoft.com/office/drawing/2014/main" id="{B99E580B-8634-4021-AEB8-7F4DF28F11ED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 flipV="1">
                <a:off x="5085105" y="4530616"/>
                <a:ext cx="0" cy="180000"/>
              </a:xfrm>
              <a:prstGeom prst="straightConnector1">
                <a:avLst/>
              </a:prstGeom>
              <a:ln w="25400">
                <a:solidFill>
                  <a:srgbClr val="C9CBCC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4" name="그룹 423">
              <a:extLst>
                <a:ext uri="{FF2B5EF4-FFF2-40B4-BE49-F238E27FC236}">
                  <a16:creationId xmlns:a16="http://schemas.microsoft.com/office/drawing/2014/main" id="{8EC0E83B-2FB6-486A-85FA-08B47F7F2400}"/>
                </a:ext>
              </a:extLst>
            </p:cNvPr>
            <p:cNvGrpSpPr/>
            <p:nvPr/>
          </p:nvGrpSpPr>
          <p:grpSpPr>
            <a:xfrm>
              <a:off x="-4572606" y="3265088"/>
              <a:ext cx="720000" cy="720000"/>
              <a:chOff x="1242700" y="3630616"/>
              <a:chExt cx="720000" cy="720000"/>
            </a:xfrm>
          </p:grpSpPr>
          <p:sp>
            <p:nvSpPr>
              <p:cNvPr id="431" name="타원 430">
                <a:extLst>
                  <a:ext uri="{FF2B5EF4-FFF2-40B4-BE49-F238E27FC236}">
                    <a16:creationId xmlns:a16="http://schemas.microsoft.com/office/drawing/2014/main" id="{51AB9D01-A4CB-46E8-9A99-94867E269C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2700" y="3630616"/>
                <a:ext cx="720000" cy="720000"/>
              </a:xfrm>
              <a:prstGeom prst="ellipse">
                <a:avLst/>
              </a:prstGeom>
              <a:solidFill>
                <a:srgbClr val="C9CB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자유형: 도형 431">
                <a:extLst>
                  <a:ext uri="{FF2B5EF4-FFF2-40B4-BE49-F238E27FC236}">
                    <a16:creationId xmlns:a16="http://schemas.microsoft.com/office/drawing/2014/main" id="{2EE656BF-A484-4C7C-A1F1-4F93C8CAA60B}"/>
                  </a:ext>
                </a:extLst>
              </p:cNvPr>
              <p:cNvSpPr/>
              <p:nvPr/>
            </p:nvSpPr>
            <p:spPr>
              <a:xfrm flipH="1">
                <a:off x="1602700" y="3630616"/>
                <a:ext cx="360000" cy="720000"/>
              </a:xfrm>
              <a:custGeom>
                <a:avLst/>
                <a:gdLst>
                  <a:gd name="connsiteX0" fmla="*/ 360000 w 360000"/>
                  <a:gd name="connsiteY0" fmla="*/ 0 h 720000"/>
                  <a:gd name="connsiteX1" fmla="*/ 360000 w 360000"/>
                  <a:gd name="connsiteY1" fmla="*/ 720000 h 720000"/>
                  <a:gd name="connsiteX2" fmla="*/ 0 w 360000"/>
                  <a:gd name="connsiteY2" fmla="*/ 360000 h 720000"/>
                  <a:gd name="connsiteX3" fmla="*/ 360000 w 36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720000">
                    <a:moveTo>
                      <a:pt x="360000" y="0"/>
                    </a:moveTo>
                    <a:lnTo>
                      <a:pt x="360000" y="720000"/>
                    </a:lnTo>
                    <a:cubicBezTo>
                      <a:pt x="161177" y="720000"/>
                      <a:pt x="0" y="558823"/>
                      <a:pt x="0" y="360000"/>
                    </a:cubicBezTo>
                    <a:cubicBezTo>
                      <a:pt x="0" y="161177"/>
                      <a:pt x="161177" y="0"/>
                      <a:pt x="360000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45275330-F42A-4D37-B3CA-9831316882E6}"/>
                  </a:ext>
                </a:extLst>
              </p:cNvPr>
              <p:cNvSpPr/>
              <p:nvPr/>
            </p:nvSpPr>
            <p:spPr>
              <a:xfrm>
                <a:off x="1354235" y="3882895"/>
                <a:ext cx="496931" cy="2154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Moon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8DC781FF-EBF5-4979-963E-F04577C2B597}"/>
                </a:ext>
              </a:extLst>
            </p:cNvPr>
            <p:cNvGrpSpPr/>
            <p:nvPr/>
          </p:nvGrpSpPr>
          <p:grpSpPr>
            <a:xfrm>
              <a:off x="-4032606" y="2005088"/>
              <a:ext cx="720000" cy="720000"/>
              <a:chOff x="1782700" y="2370616"/>
              <a:chExt cx="720000" cy="720000"/>
            </a:xfrm>
          </p:grpSpPr>
          <p:sp>
            <p:nvSpPr>
              <p:cNvPr id="422" name="타원 421">
                <a:extLst>
                  <a:ext uri="{FF2B5EF4-FFF2-40B4-BE49-F238E27FC236}">
                    <a16:creationId xmlns:a16="http://schemas.microsoft.com/office/drawing/2014/main" id="{3630113D-1E14-46BC-ABF9-C99925912D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82700" y="2370616"/>
                <a:ext cx="720000" cy="720000"/>
              </a:xfrm>
              <a:prstGeom prst="ellipse">
                <a:avLst/>
              </a:prstGeom>
              <a:solidFill>
                <a:srgbClr val="C9CB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자유형: 도형 422">
                <a:extLst>
                  <a:ext uri="{FF2B5EF4-FFF2-40B4-BE49-F238E27FC236}">
                    <a16:creationId xmlns:a16="http://schemas.microsoft.com/office/drawing/2014/main" id="{8FDB7956-8220-4444-A69C-99147FC2BC08}"/>
                  </a:ext>
                </a:extLst>
              </p:cNvPr>
              <p:cNvSpPr/>
              <p:nvPr/>
            </p:nvSpPr>
            <p:spPr>
              <a:xfrm flipH="1">
                <a:off x="2142700" y="2370616"/>
                <a:ext cx="360000" cy="720000"/>
              </a:xfrm>
              <a:custGeom>
                <a:avLst/>
                <a:gdLst>
                  <a:gd name="connsiteX0" fmla="*/ 360000 w 360000"/>
                  <a:gd name="connsiteY0" fmla="*/ 0 h 720000"/>
                  <a:gd name="connsiteX1" fmla="*/ 360000 w 360000"/>
                  <a:gd name="connsiteY1" fmla="*/ 720000 h 720000"/>
                  <a:gd name="connsiteX2" fmla="*/ 0 w 360000"/>
                  <a:gd name="connsiteY2" fmla="*/ 360000 h 720000"/>
                  <a:gd name="connsiteX3" fmla="*/ 360000 w 36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720000">
                    <a:moveTo>
                      <a:pt x="360000" y="0"/>
                    </a:moveTo>
                    <a:lnTo>
                      <a:pt x="360000" y="720000"/>
                    </a:lnTo>
                    <a:cubicBezTo>
                      <a:pt x="161177" y="720000"/>
                      <a:pt x="0" y="558823"/>
                      <a:pt x="0" y="360000"/>
                    </a:cubicBezTo>
                    <a:cubicBezTo>
                      <a:pt x="0" y="161177"/>
                      <a:pt x="161177" y="0"/>
                      <a:pt x="360000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</p:grpSp>
        <p:grpSp>
          <p:nvGrpSpPr>
            <p:cNvPr id="406" name="그룹 405">
              <a:extLst>
                <a:ext uri="{FF2B5EF4-FFF2-40B4-BE49-F238E27FC236}">
                  <a16:creationId xmlns:a16="http://schemas.microsoft.com/office/drawing/2014/main" id="{40495045-3FA9-489D-B24A-65C841973831}"/>
                </a:ext>
              </a:extLst>
            </p:cNvPr>
            <p:cNvGrpSpPr/>
            <p:nvPr/>
          </p:nvGrpSpPr>
          <p:grpSpPr>
            <a:xfrm>
              <a:off x="-2772606" y="5065088"/>
              <a:ext cx="720000" cy="720000"/>
              <a:chOff x="3042700" y="5430616"/>
              <a:chExt cx="720000" cy="720000"/>
            </a:xfrm>
          </p:grpSpPr>
          <p:sp>
            <p:nvSpPr>
              <p:cNvPr id="413" name="타원 412">
                <a:extLst>
                  <a:ext uri="{FF2B5EF4-FFF2-40B4-BE49-F238E27FC236}">
                    <a16:creationId xmlns:a16="http://schemas.microsoft.com/office/drawing/2014/main" id="{040CB19F-DB6F-48B0-A314-3962289B98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42700" y="5430616"/>
                <a:ext cx="720000" cy="720000"/>
              </a:xfrm>
              <a:prstGeom prst="ellipse">
                <a:avLst/>
              </a:prstGeom>
              <a:solidFill>
                <a:srgbClr val="C9CB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자유형: 도형 413">
                <a:extLst>
                  <a:ext uri="{FF2B5EF4-FFF2-40B4-BE49-F238E27FC236}">
                    <a16:creationId xmlns:a16="http://schemas.microsoft.com/office/drawing/2014/main" id="{4937701B-6ED9-4950-A4DA-36E9681779B2}"/>
                  </a:ext>
                </a:extLst>
              </p:cNvPr>
              <p:cNvSpPr/>
              <p:nvPr/>
            </p:nvSpPr>
            <p:spPr>
              <a:xfrm flipH="1">
                <a:off x="3402700" y="5430616"/>
                <a:ext cx="360000" cy="720000"/>
              </a:xfrm>
              <a:custGeom>
                <a:avLst/>
                <a:gdLst>
                  <a:gd name="connsiteX0" fmla="*/ 360000 w 360000"/>
                  <a:gd name="connsiteY0" fmla="*/ 0 h 720000"/>
                  <a:gd name="connsiteX1" fmla="*/ 360000 w 360000"/>
                  <a:gd name="connsiteY1" fmla="*/ 720000 h 720000"/>
                  <a:gd name="connsiteX2" fmla="*/ 0 w 360000"/>
                  <a:gd name="connsiteY2" fmla="*/ 360000 h 720000"/>
                  <a:gd name="connsiteX3" fmla="*/ 360000 w 36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720000">
                    <a:moveTo>
                      <a:pt x="360000" y="0"/>
                    </a:moveTo>
                    <a:lnTo>
                      <a:pt x="360000" y="720000"/>
                    </a:lnTo>
                    <a:cubicBezTo>
                      <a:pt x="161177" y="720000"/>
                      <a:pt x="0" y="558823"/>
                      <a:pt x="0" y="360000"/>
                    </a:cubicBezTo>
                    <a:cubicBezTo>
                      <a:pt x="0" y="161177"/>
                      <a:pt x="161177" y="0"/>
                      <a:pt x="360000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</p:grpSp>
        <p:grpSp>
          <p:nvGrpSpPr>
            <p:cNvPr id="397" name="그룹 396">
              <a:extLst>
                <a:ext uri="{FF2B5EF4-FFF2-40B4-BE49-F238E27FC236}">
                  <a16:creationId xmlns:a16="http://schemas.microsoft.com/office/drawing/2014/main" id="{7734E8C9-2B22-425F-ADDF-C5FE1B47B212}"/>
                </a:ext>
              </a:extLst>
            </p:cNvPr>
            <p:cNvGrpSpPr/>
            <p:nvPr/>
          </p:nvGrpSpPr>
          <p:grpSpPr>
            <a:xfrm>
              <a:off x="-2772606" y="1465088"/>
              <a:ext cx="720000" cy="720000"/>
              <a:chOff x="3042700" y="1830616"/>
              <a:chExt cx="720000" cy="720000"/>
            </a:xfrm>
          </p:grpSpPr>
          <p:sp>
            <p:nvSpPr>
              <p:cNvPr id="404" name="타원 403">
                <a:extLst>
                  <a:ext uri="{FF2B5EF4-FFF2-40B4-BE49-F238E27FC236}">
                    <a16:creationId xmlns:a16="http://schemas.microsoft.com/office/drawing/2014/main" id="{C4F31A3A-AF63-4EDD-ABDB-428FD864BE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42700" y="1830616"/>
                <a:ext cx="720000" cy="720000"/>
              </a:xfrm>
              <a:prstGeom prst="ellipse">
                <a:avLst/>
              </a:prstGeom>
              <a:solidFill>
                <a:srgbClr val="C9CB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자유형: 도형 404">
                <a:extLst>
                  <a:ext uri="{FF2B5EF4-FFF2-40B4-BE49-F238E27FC236}">
                    <a16:creationId xmlns:a16="http://schemas.microsoft.com/office/drawing/2014/main" id="{6C55A1C4-D654-47B0-A512-614D39B7D7DB}"/>
                  </a:ext>
                </a:extLst>
              </p:cNvPr>
              <p:cNvSpPr/>
              <p:nvPr/>
            </p:nvSpPr>
            <p:spPr>
              <a:xfrm flipH="1">
                <a:off x="3402700" y="1830616"/>
                <a:ext cx="360000" cy="720000"/>
              </a:xfrm>
              <a:custGeom>
                <a:avLst/>
                <a:gdLst>
                  <a:gd name="connsiteX0" fmla="*/ 360000 w 360000"/>
                  <a:gd name="connsiteY0" fmla="*/ 0 h 720000"/>
                  <a:gd name="connsiteX1" fmla="*/ 360000 w 360000"/>
                  <a:gd name="connsiteY1" fmla="*/ 720000 h 720000"/>
                  <a:gd name="connsiteX2" fmla="*/ 0 w 360000"/>
                  <a:gd name="connsiteY2" fmla="*/ 360000 h 720000"/>
                  <a:gd name="connsiteX3" fmla="*/ 360000 w 36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720000">
                    <a:moveTo>
                      <a:pt x="360000" y="0"/>
                    </a:moveTo>
                    <a:lnTo>
                      <a:pt x="360000" y="720000"/>
                    </a:lnTo>
                    <a:cubicBezTo>
                      <a:pt x="161177" y="720000"/>
                      <a:pt x="0" y="558823"/>
                      <a:pt x="0" y="360000"/>
                    </a:cubicBezTo>
                    <a:cubicBezTo>
                      <a:pt x="0" y="161177"/>
                      <a:pt x="161177" y="0"/>
                      <a:pt x="360000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</p:grpSp>
        <p:grpSp>
          <p:nvGrpSpPr>
            <p:cNvPr id="265" name="그룹 264">
              <a:extLst>
                <a:ext uri="{FF2B5EF4-FFF2-40B4-BE49-F238E27FC236}">
                  <a16:creationId xmlns:a16="http://schemas.microsoft.com/office/drawing/2014/main" id="{90A77F0F-B38D-43C0-A205-03D99A8FFF8F}"/>
                </a:ext>
              </a:extLst>
            </p:cNvPr>
            <p:cNvGrpSpPr/>
            <p:nvPr/>
          </p:nvGrpSpPr>
          <p:grpSpPr>
            <a:xfrm>
              <a:off x="-972606" y="3265088"/>
              <a:ext cx="720000" cy="720000"/>
              <a:chOff x="4842700" y="3630616"/>
              <a:chExt cx="720000" cy="720000"/>
            </a:xfrm>
          </p:grpSpPr>
          <p:sp>
            <p:nvSpPr>
              <p:cNvPr id="394" name="타원 393">
                <a:extLst>
                  <a:ext uri="{FF2B5EF4-FFF2-40B4-BE49-F238E27FC236}">
                    <a16:creationId xmlns:a16="http://schemas.microsoft.com/office/drawing/2014/main" id="{AF3CF7DA-1CAB-43CE-89E5-323C01DF3E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2700" y="3630616"/>
                <a:ext cx="720000" cy="720000"/>
              </a:xfrm>
              <a:prstGeom prst="ellipse">
                <a:avLst/>
              </a:prstGeom>
              <a:solidFill>
                <a:srgbClr val="C9CB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자유형: 도형 394">
                <a:extLst>
                  <a:ext uri="{FF2B5EF4-FFF2-40B4-BE49-F238E27FC236}">
                    <a16:creationId xmlns:a16="http://schemas.microsoft.com/office/drawing/2014/main" id="{87238B44-ADDC-47A4-93DE-EF120DB47733}"/>
                  </a:ext>
                </a:extLst>
              </p:cNvPr>
              <p:cNvSpPr/>
              <p:nvPr/>
            </p:nvSpPr>
            <p:spPr>
              <a:xfrm flipH="1">
                <a:off x="5202700" y="3630616"/>
                <a:ext cx="360000" cy="720000"/>
              </a:xfrm>
              <a:custGeom>
                <a:avLst/>
                <a:gdLst>
                  <a:gd name="connsiteX0" fmla="*/ 360000 w 360000"/>
                  <a:gd name="connsiteY0" fmla="*/ 0 h 720000"/>
                  <a:gd name="connsiteX1" fmla="*/ 360000 w 360000"/>
                  <a:gd name="connsiteY1" fmla="*/ 720000 h 720000"/>
                  <a:gd name="connsiteX2" fmla="*/ 0 w 360000"/>
                  <a:gd name="connsiteY2" fmla="*/ 360000 h 720000"/>
                  <a:gd name="connsiteX3" fmla="*/ 360000 w 36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720000">
                    <a:moveTo>
                      <a:pt x="360000" y="0"/>
                    </a:moveTo>
                    <a:lnTo>
                      <a:pt x="360000" y="720000"/>
                    </a:lnTo>
                    <a:cubicBezTo>
                      <a:pt x="161177" y="720000"/>
                      <a:pt x="0" y="558823"/>
                      <a:pt x="0" y="360000"/>
                    </a:cubicBezTo>
                    <a:cubicBezTo>
                      <a:pt x="0" y="161177"/>
                      <a:pt x="161177" y="0"/>
                      <a:pt x="360000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  <p:sp>
            <p:nvSpPr>
              <p:cNvPr id="396" name="직사각형 395">
                <a:extLst>
                  <a:ext uri="{FF2B5EF4-FFF2-40B4-BE49-F238E27FC236}">
                    <a16:creationId xmlns:a16="http://schemas.microsoft.com/office/drawing/2014/main" id="{B57546DC-C1B2-470F-B9D7-791E3AD123B5}"/>
                  </a:ext>
                </a:extLst>
              </p:cNvPr>
              <p:cNvSpPr/>
              <p:nvPr/>
            </p:nvSpPr>
            <p:spPr>
              <a:xfrm>
                <a:off x="4954235" y="3882895"/>
                <a:ext cx="496931" cy="215444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Moon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6" name="그룹 255">
              <a:extLst>
                <a:ext uri="{FF2B5EF4-FFF2-40B4-BE49-F238E27FC236}">
                  <a16:creationId xmlns:a16="http://schemas.microsoft.com/office/drawing/2014/main" id="{98DC3668-85F4-4E5B-A16F-0C4938D44CD0}"/>
                </a:ext>
              </a:extLst>
            </p:cNvPr>
            <p:cNvGrpSpPr/>
            <p:nvPr/>
          </p:nvGrpSpPr>
          <p:grpSpPr>
            <a:xfrm>
              <a:off x="-1512606" y="4525088"/>
              <a:ext cx="720000" cy="720000"/>
              <a:chOff x="4302700" y="4890616"/>
              <a:chExt cx="720000" cy="720000"/>
            </a:xfrm>
          </p:grpSpPr>
          <p:sp>
            <p:nvSpPr>
              <p:cNvPr id="263" name="타원 262">
                <a:extLst>
                  <a:ext uri="{FF2B5EF4-FFF2-40B4-BE49-F238E27FC236}">
                    <a16:creationId xmlns:a16="http://schemas.microsoft.com/office/drawing/2014/main" id="{999C2F55-E3DC-4C8E-AB4C-687777C035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02700" y="4890616"/>
                <a:ext cx="720000" cy="720000"/>
              </a:xfrm>
              <a:prstGeom prst="ellipse">
                <a:avLst/>
              </a:prstGeom>
              <a:solidFill>
                <a:srgbClr val="C9CB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FF695E3C-137A-4C60-9758-B8F03BD46CC1}"/>
                  </a:ext>
                </a:extLst>
              </p:cNvPr>
              <p:cNvSpPr/>
              <p:nvPr/>
            </p:nvSpPr>
            <p:spPr>
              <a:xfrm flipH="1">
                <a:off x="4662700" y="4890616"/>
                <a:ext cx="360000" cy="720000"/>
              </a:xfrm>
              <a:custGeom>
                <a:avLst/>
                <a:gdLst>
                  <a:gd name="connsiteX0" fmla="*/ 360000 w 360000"/>
                  <a:gd name="connsiteY0" fmla="*/ 0 h 720000"/>
                  <a:gd name="connsiteX1" fmla="*/ 360000 w 360000"/>
                  <a:gd name="connsiteY1" fmla="*/ 720000 h 720000"/>
                  <a:gd name="connsiteX2" fmla="*/ 0 w 360000"/>
                  <a:gd name="connsiteY2" fmla="*/ 360000 h 720000"/>
                  <a:gd name="connsiteX3" fmla="*/ 360000 w 36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720000">
                    <a:moveTo>
                      <a:pt x="360000" y="0"/>
                    </a:moveTo>
                    <a:lnTo>
                      <a:pt x="360000" y="720000"/>
                    </a:lnTo>
                    <a:cubicBezTo>
                      <a:pt x="161177" y="720000"/>
                      <a:pt x="0" y="558823"/>
                      <a:pt x="0" y="360000"/>
                    </a:cubicBezTo>
                    <a:cubicBezTo>
                      <a:pt x="0" y="161177"/>
                      <a:pt x="161177" y="0"/>
                      <a:pt x="360000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</p:grpSp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FFAC93B5-659F-4B15-9976-3EAE8EB4F6CC}"/>
                </a:ext>
              </a:extLst>
            </p:cNvPr>
            <p:cNvGrpSpPr/>
            <p:nvPr/>
          </p:nvGrpSpPr>
          <p:grpSpPr>
            <a:xfrm>
              <a:off x="-1512606" y="2005088"/>
              <a:ext cx="720000" cy="720000"/>
              <a:chOff x="4302700" y="2370616"/>
              <a:chExt cx="720000" cy="720000"/>
            </a:xfrm>
          </p:grpSpPr>
          <p:sp>
            <p:nvSpPr>
              <p:cNvPr id="254" name="타원 253">
                <a:extLst>
                  <a:ext uri="{FF2B5EF4-FFF2-40B4-BE49-F238E27FC236}">
                    <a16:creationId xmlns:a16="http://schemas.microsoft.com/office/drawing/2014/main" id="{4567CCD5-AB05-41F9-9E10-3881F7C49A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02700" y="2370616"/>
                <a:ext cx="720000" cy="720000"/>
              </a:xfrm>
              <a:prstGeom prst="ellipse">
                <a:avLst/>
              </a:prstGeom>
              <a:solidFill>
                <a:srgbClr val="C9CB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5" name="자유형: 도형 254">
                <a:extLst>
                  <a:ext uri="{FF2B5EF4-FFF2-40B4-BE49-F238E27FC236}">
                    <a16:creationId xmlns:a16="http://schemas.microsoft.com/office/drawing/2014/main" id="{5966C2CE-4182-4B93-9A6E-0FB8ED371040}"/>
                  </a:ext>
                </a:extLst>
              </p:cNvPr>
              <p:cNvSpPr/>
              <p:nvPr/>
            </p:nvSpPr>
            <p:spPr>
              <a:xfrm flipH="1">
                <a:off x="4662700" y="2370616"/>
                <a:ext cx="360000" cy="720000"/>
              </a:xfrm>
              <a:custGeom>
                <a:avLst/>
                <a:gdLst>
                  <a:gd name="connsiteX0" fmla="*/ 360000 w 360000"/>
                  <a:gd name="connsiteY0" fmla="*/ 0 h 720000"/>
                  <a:gd name="connsiteX1" fmla="*/ 360000 w 360000"/>
                  <a:gd name="connsiteY1" fmla="*/ 720000 h 720000"/>
                  <a:gd name="connsiteX2" fmla="*/ 0 w 360000"/>
                  <a:gd name="connsiteY2" fmla="*/ 360000 h 720000"/>
                  <a:gd name="connsiteX3" fmla="*/ 360000 w 36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720000">
                    <a:moveTo>
                      <a:pt x="360000" y="0"/>
                    </a:moveTo>
                    <a:lnTo>
                      <a:pt x="360000" y="720000"/>
                    </a:lnTo>
                    <a:cubicBezTo>
                      <a:pt x="161177" y="720000"/>
                      <a:pt x="0" y="558823"/>
                      <a:pt x="0" y="360000"/>
                    </a:cubicBezTo>
                    <a:cubicBezTo>
                      <a:pt x="0" y="161177"/>
                      <a:pt x="161177" y="0"/>
                      <a:pt x="360000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</p:grpSp>
        <p:grpSp>
          <p:nvGrpSpPr>
            <p:cNvPr id="233" name="그룹 232">
              <a:extLst>
                <a:ext uri="{FF2B5EF4-FFF2-40B4-BE49-F238E27FC236}">
                  <a16:creationId xmlns:a16="http://schemas.microsoft.com/office/drawing/2014/main" id="{ED4FBCCC-683B-482E-85BB-442DF90BDECB}"/>
                </a:ext>
              </a:extLst>
            </p:cNvPr>
            <p:cNvGrpSpPr/>
            <p:nvPr/>
          </p:nvGrpSpPr>
          <p:grpSpPr>
            <a:xfrm>
              <a:off x="-4032606" y="4525088"/>
              <a:ext cx="720000" cy="720000"/>
              <a:chOff x="1782700" y="4890616"/>
              <a:chExt cx="720000" cy="720000"/>
            </a:xfrm>
          </p:grpSpPr>
          <p:sp>
            <p:nvSpPr>
              <p:cNvPr id="234" name="타원 233">
                <a:extLst>
                  <a:ext uri="{FF2B5EF4-FFF2-40B4-BE49-F238E27FC236}">
                    <a16:creationId xmlns:a16="http://schemas.microsoft.com/office/drawing/2014/main" id="{A7FB9293-97A5-4524-BA9F-559112F541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82700" y="4890616"/>
                <a:ext cx="720000" cy="720000"/>
              </a:xfrm>
              <a:prstGeom prst="ellipse">
                <a:avLst/>
              </a:prstGeom>
              <a:solidFill>
                <a:srgbClr val="C9CB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87CBECA8-0C16-4B2A-BA37-4FEA49278697}"/>
                  </a:ext>
                </a:extLst>
              </p:cNvPr>
              <p:cNvSpPr/>
              <p:nvPr/>
            </p:nvSpPr>
            <p:spPr>
              <a:xfrm flipH="1">
                <a:off x="2142700" y="4890616"/>
                <a:ext cx="360000" cy="720000"/>
              </a:xfrm>
              <a:custGeom>
                <a:avLst/>
                <a:gdLst>
                  <a:gd name="connsiteX0" fmla="*/ 360000 w 360000"/>
                  <a:gd name="connsiteY0" fmla="*/ 0 h 720000"/>
                  <a:gd name="connsiteX1" fmla="*/ 360000 w 360000"/>
                  <a:gd name="connsiteY1" fmla="*/ 720000 h 720000"/>
                  <a:gd name="connsiteX2" fmla="*/ 0 w 360000"/>
                  <a:gd name="connsiteY2" fmla="*/ 360000 h 720000"/>
                  <a:gd name="connsiteX3" fmla="*/ 360000 w 36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720000">
                    <a:moveTo>
                      <a:pt x="360000" y="0"/>
                    </a:moveTo>
                    <a:lnTo>
                      <a:pt x="360000" y="720000"/>
                    </a:lnTo>
                    <a:cubicBezTo>
                      <a:pt x="161177" y="720000"/>
                      <a:pt x="0" y="558823"/>
                      <a:pt x="0" y="360000"/>
                    </a:cubicBezTo>
                    <a:cubicBezTo>
                      <a:pt x="0" y="161177"/>
                      <a:pt x="161177" y="0"/>
                      <a:pt x="360000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82835A6-E2DD-425D-8A94-0E6452584CE6}"/>
              </a:ext>
            </a:extLst>
          </p:cNvPr>
          <p:cNvGrpSpPr/>
          <p:nvPr/>
        </p:nvGrpSpPr>
        <p:grpSpPr>
          <a:xfrm>
            <a:off x="5651343" y="1636256"/>
            <a:ext cx="4826772" cy="4294219"/>
            <a:chOff x="5651343" y="1636256"/>
            <a:chExt cx="4826772" cy="4294219"/>
          </a:xfrm>
        </p:grpSpPr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3B903606-B6B8-4C0B-AD46-4DC973FCE8AB}"/>
                </a:ext>
              </a:extLst>
            </p:cNvPr>
            <p:cNvGrpSpPr/>
            <p:nvPr/>
          </p:nvGrpSpPr>
          <p:grpSpPr>
            <a:xfrm>
              <a:off x="6189728" y="4672864"/>
              <a:ext cx="253513" cy="732267"/>
              <a:chOff x="3424030" y="4708389"/>
              <a:chExt cx="253513" cy="732267"/>
            </a:xfrm>
          </p:grpSpPr>
          <p:cxnSp>
            <p:nvCxnSpPr>
              <p:cNvPr id="367" name="직선 연결선 366">
                <a:extLst>
                  <a:ext uri="{FF2B5EF4-FFF2-40B4-BE49-F238E27FC236}">
                    <a16:creationId xmlns:a16="http://schemas.microsoft.com/office/drawing/2014/main" id="{3E774E53-3049-40C7-872D-EFD1A086B759}"/>
                  </a:ext>
                </a:extLst>
              </p:cNvPr>
              <p:cNvCxnSpPr/>
              <p:nvPr/>
            </p:nvCxnSpPr>
            <p:spPr>
              <a:xfrm>
                <a:off x="3677543" y="4714522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직선 연결선 367">
                <a:extLst>
                  <a:ext uri="{FF2B5EF4-FFF2-40B4-BE49-F238E27FC236}">
                    <a16:creationId xmlns:a16="http://schemas.microsoft.com/office/drawing/2014/main" id="{945F91BB-41B3-42CB-A3C6-35CAAF7601A6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3630955" y="5080656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직선 연결선 368">
                <a:extLst>
                  <a:ext uri="{FF2B5EF4-FFF2-40B4-BE49-F238E27FC236}">
                    <a16:creationId xmlns:a16="http://schemas.microsoft.com/office/drawing/2014/main" id="{E8D9659F-3787-408A-B85B-70A8B2A3FA1C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>
                <a:off x="3630955" y="470838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36C455A2-0641-437E-98F8-2CA7160373D7}"/>
                  </a:ext>
                </a:extLst>
              </p:cNvPr>
              <p:cNvSpPr txBox="1"/>
              <p:nvPr/>
            </p:nvSpPr>
            <p:spPr>
              <a:xfrm>
                <a:off x="3445672" y="5168323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17F27A86-055D-4259-9FA5-4BBD9E6936FB}"/>
                  </a:ext>
                </a:extLst>
              </p:cNvPr>
              <p:cNvSpPr txBox="1"/>
              <p:nvPr/>
            </p:nvSpPr>
            <p:spPr>
              <a:xfrm>
                <a:off x="3424030" y="4796056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C72FFE3F-1F93-48CF-BF8B-B640A68F1E98}"/>
                </a:ext>
              </a:extLst>
            </p:cNvPr>
            <p:cNvGrpSpPr/>
            <p:nvPr/>
          </p:nvGrpSpPr>
          <p:grpSpPr>
            <a:xfrm>
              <a:off x="6189612" y="2177712"/>
              <a:ext cx="253513" cy="732267"/>
              <a:chOff x="3423914" y="2213237"/>
              <a:chExt cx="253513" cy="732267"/>
            </a:xfrm>
          </p:grpSpPr>
          <p:cxnSp>
            <p:nvCxnSpPr>
              <p:cNvPr id="362" name="직선 연결선 361">
                <a:extLst>
                  <a:ext uri="{FF2B5EF4-FFF2-40B4-BE49-F238E27FC236}">
                    <a16:creationId xmlns:a16="http://schemas.microsoft.com/office/drawing/2014/main" id="{2BB780A3-141D-4F50-B3E1-E1FE7FF4C2B9}"/>
                  </a:ext>
                </a:extLst>
              </p:cNvPr>
              <p:cNvCxnSpPr/>
              <p:nvPr/>
            </p:nvCxnSpPr>
            <p:spPr>
              <a:xfrm>
                <a:off x="3677427" y="2219370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직선 연결선 362">
                <a:extLst>
                  <a:ext uri="{FF2B5EF4-FFF2-40B4-BE49-F238E27FC236}">
                    <a16:creationId xmlns:a16="http://schemas.microsoft.com/office/drawing/2014/main" id="{D2D3462D-4E92-4F97-917A-4F2A23A9DD19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3630839" y="2585504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직선 연결선 363">
                <a:extLst>
                  <a:ext uri="{FF2B5EF4-FFF2-40B4-BE49-F238E27FC236}">
                    <a16:creationId xmlns:a16="http://schemas.microsoft.com/office/drawing/2014/main" id="{6D54CF95-783B-4857-B97D-59A47A3C6C55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>
                <a:off x="3630839" y="221323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79A965E2-481E-4762-AE43-57B0CF4CD9E9}"/>
                  </a:ext>
                </a:extLst>
              </p:cNvPr>
              <p:cNvSpPr txBox="1"/>
              <p:nvPr/>
            </p:nvSpPr>
            <p:spPr>
              <a:xfrm>
                <a:off x="3445556" y="2673171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1259920A-12A5-43EB-87B6-FD261DDA5BBC}"/>
                  </a:ext>
                </a:extLst>
              </p:cNvPr>
              <p:cNvSpPr txBox="1"/>
              <p:nvPr/>
            </p:nvSpPr>
            <p:spPr>
              <a:xfrm>
                <a:off x="3423914" y="2300904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4E8EAAB-C7F5-4335-9790-52D8DB804E91}"/>
                </a:ext>
              </a:extLst>
            </p:cNvPr>
            <p:cNvGrpSpPr/>
            <p:nvPr/>
          </p:nvGrpSpPr>
          <p:grpSpPr>
            <a:xfrm>
              <a:off x="7458422" y="5198208"/>
              <a:ext cx="253513" cy="732267"/>
              <a:chOff x="4692724" y="5233733"/>
              <a:chExt cx="253513" cy="732267"/>
            </a:xfrm>
          </p:grpSpPr>
          <p:cxnSp>
            <p:nvCxnSpPr>
              <p:cNvPr id="357" name="직선 연결선 356">
                <a:extLst>
                  <a:ext uri="{FF2B5EF4-FFF2-40B4-BE49-F238E27FC236}">
                    <a16:creationId xmlns:a16="http://schemas.microsoft.com/office/drawing/2014/main" id="{9185E9A6-4929-4338-BF53-29FF8F90F2CA}"/>
                  </a:ext>
                </a:extLst>
              </p:cNvPr>
              <p:cNvCxnSpPr/>
              <p:nvPr/>
            </p:nvCxnSpPr>
            <p:spPr>
              <a:xfrm>
                <a:off x="4946237" y="5239866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 357">
                <a:extLst>
                  <a:ext uri="{FF2B5EF4-FFF2-40B4-BE49-F238E27FC236}">
                    <a16:creationId xmlns:a16="http://schemas.microsoft.com/office/drawing/2014/main" id="{37F13ABF-AAFA-4411-9CE4-4241A9B2CC37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4899649" y="5606000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직선 연결선 358">
                <a:extLst>
                  <a:ext uri="{FF2B5EF4-FFF2-40B4-BE49-F238E27FC236}">
                    <a16:creationId xmlns:a16="http://schemas.microsoft.com/office/drawing/2014/main" id="{97A63560-2421-40EC-AA14-F1F5B0344C93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>
                <a:off x="4899649" y="5233733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5962A79A-8E5D-46E0-A1EA-BA2BD81D8BF7}"/>
                  </a:ext>
                </a:extLst>
              </p:cNvPr>
              <p:cNvSpPr txBox="1"/>
              <p:nvPr/>
            </p:nvSpPr>
            <p:spPr>
              <a:xfrm>
                <a:off x="4714366" y="5693667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F2ADC16E-E33E-4ACD-B42C-4C4D15F1180A}"/>
                  </a:ext>
                </a:extLst>
              </p:cNvPr>
              <p:cNvSpPr txBox="1"/>
              <p:nvPr/>
            </p:nvSpPr>
            <p:spPr>
              <a:xfrm>
                <a:off x="4692724" y="5321400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41124B8B-C68D-40A2-94BE-24D4CAC97998}"/>
                </a:ext>
              </a:extLst>
            </p:cNvPr>
            <p:cNvGrpSpPr/>
            <p:nvPr/>
          </p:nvGrpSpPr>
          <p:grpSpPr>
            <a:xfrm>
              <a:off x="7458306" y="1636256"/>
              <a:ext cx="253513" cy="732267"/>
              <a:chOff x="4692608" y="1671781"/>
              <a:chExt cx="253513" cy="732267"/>
            </a:xfrm>
          </p:grpSpPr>
          <p:cxnSp>
            <p:nvCxnSpPr>
              <p:cNvPr id="352" name="직선 연결선 351">
                <a:extLst>
                  <a:ext uri="{FF2B5EF4-FFF2-40B4-BE49-F238E27FC236}">
                    <a16:creationId xmlns:a16="http://schemas.microsoft.com/office/drawing/2014/main" id="{AF1794C2-4EF2-4CF5-BA40-4585CD2A2AE0}"/>
                  </a:ext>
                </a:extLst>
              </p:cNvPr>
              <p:cNvCxnSpPr/>
              <p:nvPr/>
            </p:nvCxnSpPr>
            <p:spPr>
              <a:xfrm>
                <a:off x="4946121" y="1677914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2792A121-C24B-44F7-8CD2-24E61DC033E2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4899533" y="2044048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16B4D280-D6CC-4CBD-924B-0D9B09EC7483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>
                <a:off x="4899533" y="1671781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8FD9DA64-38EA-4B0F-A80D-659897AB5597}"/>
                  </a:ext>
                </a:extLst>
              </p:cNvPr>
              <p:cNvSpPr txBox="1"/>
              <p:nvPr/>
            </p:nvSpPr>
            <p:spPr>
              <a:xfrm>
                <a:off x="4714250" y="2131715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76DFA1A5-F51E-4A7E-8FF9-A7003C4271C7}"/>
                  </a:ext>
                </a:extLst>
              </p:cNvPr>
              <p:cNvSpPr txBox="1"/>
              <p:nvPr/>
            </p:nvSpPr>
            <p:spPr>
              <a:xfrm>
                <a:off x="4692608" y="1759448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9" name="그룹 278">
              <a:extLst>
                <a:ext uri="{FF2B5EF4-FFF2-40B4-BE49-F238E27FC236}">
                  <a16:creationId xmlns:a16="http://schemas.microsoft.com/office/drawing/2014/main" id="{0133B008-F43B-4AED-98EE-98FBA6182C65}"/>
                </a:ext>
              </a:extLst>
            </p:cNvPr>
            <p:cNvGrpSpPr/>
            <p:nvPr/>
          </p:nvGrpSpPr>
          <p:grpSpPr>
            <a:xfrm>
              <a:off x="9253046" y="3416442"/>
              <a:ext cx="253513" cy="732267"/>
              <a:chOff x="6487348" y="3451967"/>
              <a:chExt cx="253513" cy="732267"/>
            </a:xfrm>
          </p:grpSpPr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5673671F-F593-4F6B-A02D-409A174B2B58}"/>
                  </a:ext>
                </a:extLst>
              </p:cNvPr>
              <p:cNvCxnSpPr/>
              <p:nvPr/>
            </p:nvCxnSpPr>
            <p:spPr>
              <a:xfrm>
                <a:off x="6740861" y="3458100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CAD3DB2F-3F67-47EC-81A5-490B8EFEF903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6694273" y="3824234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 348">
                <a:extLst>
                  <a:ext uri="{FF2B5EF4-FFF2-40B4-BE49-F238E27FC236}">
                    <a16:creationId xmlns:a16="http://schemas.microsoft.com/office/drawing/2014/main" id="{63D0AD6E-64B3-4F1C-9D91-3C555B34C86D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>
                <a:off x="6694273" y="345196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AB043B9C-6C67-4625-9C91-143B7D84A65D}"/>
                  </a:ext>
                </a:extLst>
              </p:cNvPr>
              <p:cNvSpPr txBox="1"/>
              <p:nvPr/>
            </p:nvSpPr>
            <p:spPr>
              <a:xfrm>
                <a:off x="6508990" y="3911901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74CC5A98-71C5-4FD0-A8AF-4D23716F3266}"/>
                  </a:ext>
                </a:extLst>
              </p:cNvPr>
              <p:cNvSpPr txBox="1"/>
              <p:nvPr/>
            </p:nvSpPr>
            <p:spPr>
              <a:xfrm>
                <a:off x="6487348" y="3539634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C7F4947B-BC20-4C75-8E31-6112C097058E}"/>
                </a:ext>
              </a:extLst>
            </p:cNvPr>
            <p:cNvGrpSpPr/>
            <p:nvPr/>
          </p:nvGrpSpPr>
          <p:grpSpPr>
            <a:xfrm>
              <a:off x="8715480" y="4672864"/>
              <a:ext cx="253513" cy="732267"/>
              <a:chOff x="5949782" y="4708389"/>
              <a:chExt cx="253513" cy="732267"/>
            </a:xfrm>
          </p:grpSpPr>
          <p:cxnSp>
            <p:nvCxnSpPr>
              <p:cNvPr id="342" name="직선 연결선 341">
                <a:extLst>
                  <a:ext uri="{FF2B5EF4-FFF2-40B4-BE49-F238E27FC236}">
                    <a16:creationId xmlns:a16="http://schemas.microsoft.com/office/drawing/2014/main" id="{E06D3075-4534-4000-8009-15332E57FB70}"/>
                  </a:ext>
                </a:extLst>
              </p:cNvPr>
              <p:cNvCxnSpPr/>
              <p:nvPr/>
            </p:nvCxnSpPr>
            <p:spPr>
              <a:xfrm>
                <a:off x="6203295" y="4714522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직선 연결선 342">
                <a:extLst>
                  <a:ext uri="{FF2B5EF4-FFF2-40B4-BE49-F238E27FC236}">
                    <a16:creationId xmlns:a16="http://schemas.microsoft.com/office/drawing/2014/main" id="{016608D4-5787-46F0-8F80-0EE1E5995643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6156707" y="5080656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 343">
                <a:extLst>
                  <a:ext uri="{FF2B5EF4-FFF2-40B4-BE49-F238E27FC236}">
                    <a16:creationId xmlns:a16="http://schemas.microsoft.com/office/drawing/2014/main" id="{D02FBB91-BCAF-4B1F-A5AF-5E60AF97ACAA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>
                <a:off x="6156707" y="470838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3414BD03-AE4C-49BA-B3C7-DF7A41A25B3B}"/>
                  </a:ext>
                </a:extLst>
              </p:cNvPr>
              <p:cNvSpPr txBox="1"/>
              <p:nvPr/>
            </p:nvSpPr>
            <p:spPr>
              <a:xfrm>
                <a:off x="5971424" y="5168323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F384C21F-DF5C-467F-A7B4-A7A746C92558}"/>
                  </a:ext>
                </a:extLst>
              </p:cNvPr>
              <p:cNvSpPr txBox="1"/>
              <p:nvPr/>
            </p:nvSpPr>
            <p:spPr>
              <a:xfrm>
                <a:off x="5949782" y="4796056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1" name="그룹 280">
              <a:extLst>
                <a:ext uri="{FF2B5EF4-FFF2-40B4-BE49-F238E27FC236}">
                  <a16:creationId xmlns:a16="http://schemas.microsoft.com/office/drawing/2014/main" id="{0F249528-3EC7-4171-BFF7-781E58DBFBA7}"/>
                </a:ext>
              </a:extLst>
            </p:cNvPr>
            <p:cNvGrpSpPr/>
            <p:nvPr/>
          </p:nvGrpSpPr>
          <p:grpSpPr>
            <a:xfrm>
              <a:off x="8715480" y="2177712"/>
              <a:ext cx="253513" cy="732267"/>
              <a:chOff x="5949782" y="2213237"/>
              <a:chExt cx="253513" cy="732267"/>
            </a:xfrm>
          </p:grpSpPr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0D8DFF15-A8BD-4C7B-A5FE-6A4D8B807FCB}"/>
                  </a:ext>
                </a:extLst>
              </p:cNvPr>
              <p:cNvCxnSpPr/>
              <p:nvPr/>
            </p:nvCxnSpPr>
            <p:spPr>
              <a:xfrm>
                <a:off x="6203295" y="2219370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708FBE5F-9627-4D1B-BB15-A62C898D1516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6156707" y="2585504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직선 연결선 338">
                <a:extLst>
                  <a:ext uri="{FF2B5EF4-FFF2-40B4-BE49-F238E27FC236}">
                    <a16:creationId xmlns:a16="http://schemas.microsoft.com/office/drawing/2014/main" id="{54363B13-76F8-4FBF-B1A9-6CCF12E0EC7D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>
                <a:off x="6156707" y="221323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0" name="TextBox 339">
                <a:extLst>
                  <a:ext uri="{FF2B5EF4-FFF2-40B4-BE49-F238E27FC236}">
                    <a16:creationId xmlns:a16="http://schemas.microsoft.com/office/drawing/2014/main" id="{07644898-B39B-4D7A-AF3A-F29AA5B444AA}"/>
                  </a:ext>
                </a:extLst>
              </p:cNvPr>
              <p:cNvSpPr txBox="1"/>
              <p:nvPr/>
            </p:nvSpPr>
            <p:spPr>
              <a:xfrm>
                <a:off x="5971424" y="2673171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9DF72EE7-A8B5-4F47-8C48-E2A311572CF2}"/>
                  </a:ext>
                </a:extLst>
              </p:cNvPr>
              <p:cNvSpPr txBox="1"/>
              <p:nvPr/>
            </p:nvSpPr>
            <p:spPr>
              <a:xfrm>
                <a:off x="5949782" y="2300904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2" name="그룹 281">
              <a:extLst>
                <a:ext uri="{FF2B5EF4-FFF2-40B4-BE49-F238E27FC236}">
                  <a16:creationId xmlns:a16="http://schemas.microsoft.com/office/drawing/2014/main" id="{64FF745C-3E87-422C-B4E3-B4F612FF05ED}"/>
                </a:ext>
              </a:extLst>
            </p:cNvPr>
            <p:cNvGrpSpPr/>
            <p:nvPr/>
          </p:nvGrpSpPr>
          <p:grpSpPr>
            <a:xfrm>
              <a:off x="10224601" y="3416442"/>
              <a:ext cx="253514" cy="732267"/>
              <a:chOff x="7458903" y="3451967"/>
              <a:chExt cx="253514" cy="732267"/>
            </a:xfrm>
          </p:grpSpPr>
          <p:cxnSp>
            <p:nvCxnSpPr>
              <p:cNvPr id="332" name="직선 연결선 331">
                <a:extLst>
                  <a:ext uri="{FF2B5EF4-FFF2-40B4-BE49-F238E27FC236}">
                    <a16:creationId xmlns:a16="http://schemas.microsoft.com/office/drawing/2014/main" id="{9281045B-A737-4314-AEA2-84A5DA8925E8}"/>
                  </a:ext>
                </a:extLst>
              </p:cNvPr>
              <p:cNvCxnSpPr/>
              <p:nvPr/>
            </p:nvCxnSpPr>
            <p:spPr>
              <a:xfrm flipH="1">
                <a:off x="7458903" y="3458100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 332">
                <a:extLst>
                  <a:ext uri="{FF2B5EF4-FFF2-40B4-BE49-F238E27FC236}">
                    <a16:creationId xmlns:a16="http://schemas.microsoft.com/office/drawing/2014/main" id="{CD19648F-2548-401F-B4F9-BA715D34FB21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 flipH="1">
                <a:off x="7505491" y="3824234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직선 연결선 333">
                <a:extLst>
                  <a:ext uri="{FF2B5EF4-FFF2-40B4-BE49-F238E27FC236}">
                    <a16:creationId xmlns:a16="http://schemas.microsoft.com/office/drawing/2014/main" id="{77106A2F-6872-48F0-B6DC-D2069F030CCD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 flipH="1">
                <a:off x="7505491" y="345196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4C74DDA0-0B2C-435C-83D0-17ACFEA4027F}"/>
                  </a:ext>
                </a:extLst>
              </p:cNvPr>
              <p:cNvSpPr txBox="1"/>
              <p:nvPr/>
            </p:nvSpPr>
            <p:spPr>
              <a:xfrm flipH="1">
                <a:off x="7566544" y="3911901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3790F4FB-3D99-4269-AF80-81102461CDED}"/>
                  </a:ext>
                </a:extLst>
              </p:cNvPr>
              <p:cNvSpPr txBox="1"/>
              <p:nvPr/>
            </p:nvSpPr>
            <p:spPr>
              <a:xfrm flipH="1">
                <a:off x="7588182" y="3539634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7F80E0CB-F59F-47B7-951E-B0EAB49214BA}"/>
                </a:ext>
              </a:extLst>
            </p:cNvPr>
            <p:cNvGrpSpPr/>
            <p:nvPr/>
          </p:nvGrpSpPr>
          <p:grpSpPr>
            <a:xfrm>
              <a:off x="9689740" y="4672864"/>
              <a:ext cx="253514" cy="732267"/>
              <a:chOff x="6933567" y="4708389"/>
              <a:chExt cx="253514" cy="732267"/>
            </a:xfrm>
          </p:grpSpPr>
          <p:cxnSp>
            <p:nvCxnSpPr>
              <p:cNvPr id="327" name="직선 연결선 326">
                <a:extLst>
                  <a:ext uri="{FF2B5EF4-FFF2-40B4-BE49-F238E27FC236}">
                    <a16:creationId xmlns:a16="http://schemas.microsoft.com/office/drawing/2014/main" id="{B7727FCA-A4DE-4491-9A4F-BD6D1F825780}"/>
                  </a:ext>
                </a:extLst>
              </p:cNvPr>
              <p:cNvCxnSpPr/>
              <p:nvPr/>
            </p:nvCxnSpPr>
            <p:spPr>
              <a:xfrm flipH="1">
                <a:off x="6933567" y="4714522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70EFD301-4147-4F4E-A6A4-D54AABF12998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 flipH="1">
                <a:off x="6980155" y="5080656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>
                <a:extLst>
                  <a:ext uri="{FF2B5EF4-FFF2-40B4-BE49-F238E27FC236}">
                    <a16:creationId xmlns:a16="http://schemas.microsoft.com/office/drawing/2014/main" id="{F464ACB7-18BC-4295-BEF3-FD24DCEF0759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 flipH="1">
                <a:off x="6980155" y="470838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C92BE404-0799-4C00-8909-3B2725CF7242}"/>
                  </a:ext>
                </a:extLst>
              </p:cNvPr>
              <p:cNvSpPr txBox="1"/>
              <p:nvPr/>
            </p:nvSpPr>
            <p:spPr>
              <a:xfrm flipH="1">
                <a:off x="7041208" y="5168323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82E483AE-AB9F-4462-99F5-CF46403E9DDE}"/>
                  </a:ext>
                </a:extLst>
              </p:cNvPr>
              <p:cNvSpPr txBox="1"/>
              <p:nvPr/>
            </p:nvSpPr>
            <p:spPr>
              <a:xfrm flipH="1">
                <a:off x="7062846" y="4796056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4" name="그룹 283">
              <a:extLst>
                <a:ext uri="{FF2B5EF4-FFF2-40B4-BE49-F238E27FC236}">
                  <a16:creationId xmlns:a16="http://schemas.microsoft.com/office/drawing/2014/main" id="{22C4F2D3-41DF-43D2-82B3-754BD0E7AD36}"/>
                </a:ext>
              </a:extLst>
            </p:cNvPr>
            <p:cNvGrpSpPr/>
            <p:nvPr/>
          </p:nvGrpSpPr>
          <p:grpSpPr>
            <a:xfrm>
              <a:off x="9689856" y="2177712"/>
              <a:ext cx="253514" cy="732267"/>
              <a:chOff x="6933683" y="2213237"/>
              <a:chExt cx="253514" cy="732267"/>
            </a:xfrm>
          </p:grpSpPr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8CDFA4B6-D49C-4B4E-BED7-346291643BD2}"/>
                  </a:ext>
                </a:extLst>
              </p:cNvPr>
              <p:cNvCxnSpPr/>
              <p:nvPr/>
            </p:nvCxnSpPr>
            <p:spPr>
              <a:xfrm flipH="1">
                <a:off x="6933683" y="2219370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직선 연결선 322">
                <a:extLst>
                  <a:ext uri="{FF2B5EF4-FFF2-40B4-BE49-F238E27FC236}">
                    <a16:creationId xmlns:a16="http://schemas.microsoft.com/office/drawing/2014/main" id="{E4675F91-8F97-4356-BF14-557F54C6B22E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 flipH="1">
                <a:off x="6980271" y="2585504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직선 연결선 323">
                <a:extLst>
                  <a:ext uri="{FF2B5EF4-FFF2-40B4-BE49-F238E27FC236}">
                    <a16:creationId xmlns:a16="http://schemas.microsoft.com/office/drawing/2014/main" id="{060B1108-BE8D-432D-83E8-2260058FBF22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 flipH="1">
                <a:off x="6980271" y="221323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5E78CADD-7DF1-4D01-A5E4-524CF72AEAF6}"/>
                  </a:ext>
                </a:extLst>
              </p:cNvPr>
              <p:cNvSpPr txBox="1"/>
              <p:nvPr/>
            </p:nvSpPr>
            <p:spPr>
              <a:xfrm flipH="1">
                <a:off x="7041324" y="2673171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0EEAC0F6-B33F-47D1-9F89-D1672DD7DB20}"/>
                  </a:ext>
                </a:extLst>
              </p:cNvPr>
              <p:cNvSpPr txBox="1"/>
              <p:nvPr/>
            </p:nvSpPr>
            <p:spPr>
              <a:xfrm flipH="1">
                <a:off x="7062962" y="2300904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5" name="그룹 284">
              <a:extLst>
                <a:ext uri="{FF2B5EF4-FFF2-40B4-BE49-F238E27FC236}">
                  <a16:creationId xmlns:a16="http://schemas.microsoft.com/office/drawing/2014/main" id="{330036B1-E310-489C-8644-B9AC2F53396B}"/>
                </a:ext>
              </a:extLst>
            </p:cNvPr>
            <p:cNvGrpSpPr/>
            <p:nvPr/>
          </p:nvGrpSpPr>
          <p:grpSpPr>
            <a:xfrm>
              <a:off x="8430570" y="5198208"/>
              <a:ext cx="253514" cy="732267"/>
              <a:chOff x="5664872" y="5233733"/>
              <a:chExt cx="253514" cy="732267"/>
            </a:xfrm>
          </p:grpSpPr>
          <p:cxnSp>
            <p:nvCxnSpPr>
              <p:cNvPr id="317" name="직선 연결선 316">
                <a:extLst>
                  <a:ext uri="{FF2B5EF4-FFF2-40B4-BE49-F238E27FC236}">
                    <a16:creationId xmlns:a16="http://schemas.microsoft.com/office/drawing/2014/main" id="{92903329-07C5-4A03-8328-BD03BF3B1122}"/>
                  </a:ext>
                </a:extLst>
              </p:cNvPr>
              <p:cNvCxnSpPr/>
              <p:nvPr/>
            </p:nvCxnSpPr>
            <p:spPr>
              <a:xfrm flipH="1">
                <a:off x="5664872" y="5239866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직선 연결선 317">
                <a:extLst>
                  <a:ext uri="{FF2B5EF4-FFF2-40B4-BE49-F238E27FC236}">
                    <a16:creationId xmlns:a16="http://schemas.microsoft.com/office/drawing/2014/main" id="{ABEA71A3-242D-4BBC-87EF-77525778AB55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 flipH="1">
                <a:off x="5711460" y="5606000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직선 연결선 318">
                <a:extLst>
                  <a:ext uri="{FF2B5EF4-FFF2-40B4-BE49-F238E27FC236}">
                    <a16:creationId xmlns:a16="http://schemas.microsoft.com/office/drawing/2014/main" id="{19BD0559-60D9-4785-824B-19212AA08A02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 flipH="1">
                <a:off x="5711460" y="5233733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951AA7BF-F70C-45D9-BD53-9A9993BA7BB2}"/>
                  </a:ext>
                </a:extLst>
              </p:cNvPr>
              <p:cNvSpPr txBox="1"/>
              <p:nvPr/>
            </p:nvSpPr>
            <p:spPr>
              <a:xfrm flipH="1">
                <a:off x="5772513" y="5693667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189552AC-FD84-42C4-8402-D5319203AC5D}"/>
                  </a:ext>
                </a:extLst>
              </p:cNvPr>
              <p:cNvSpPr txBox="1"/>
              <p:nvPr/>
            </p:nvSpPr>
            <p:spPr>
              <a:xfrm flipH="1">
                <a:off x="5794151" y="5321400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6" name="그룹 285">
              <a:extLst>
                <a:ext uri="{FF2B5EF4-FFF2-40B4-BE49-F238E27FC236}">
                  <a16:creationId xmlns:a16="http://schemas.microsoft.com/office/drawing/2014/main" id="{6E980A82-6166-42F7-A0F7-DEA48883AA32}"/>
                </a:ext>
              </a:extLst>
            </p:cNvPr>
            <p:cNvGrpSpPr/>
            <p:nvPr/>
          </p:nvGrpSpPr>
          <p:grpSpPr>
            <a:xfrm>
              <a:off x="8430686" y="1636256"/>
              <a:ext cx="253514" cy="732267"/>
              <a:chOff x="5664988" y="1671781"/>
              <a:chExt cx="253514" cy="732267"/>
            </a:xfrm>
          </p:grpSpPr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8EA333D8-0372-478F-A053-C069EFF170A7}"/>
                  </a:ext>
                </a:extLst>
              </p:cNvPr>
              <p:cNvCxnSpPr/>
              <p:nvPr/>
            </p:nvCxnSpPr>
            <p:spPr>
              <a:xfrm flipH="1">
                <a:off x="5664988" y="1677914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 312">
                <a:extLst>
                  <a:ext uri="{FF2B5EF4-FFF2-40B4-BE49-F238E27FC236}">
                    <a16:creationId xmlns:a16="http://schemas.microsoft.com/office/drawing/2014/main" id="{E99E2EBE-82AE-4700-8DBE-86043435E24A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 flipH="1">
                <a:off x="5711576" y="2044048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EEB0EF78-153A-41F5-B88A-C763D2FEB361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 flipH="1">
                <a:off x="5711576" y="1671781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48781008-5D71-43E6-99E3-AD91E54CF041}"/>
                  </a:ext>
                </a:extLst>
              </p:cNvPr>
              <p:cNvSpPr txBox="1"/>
              <p:nvPr/>
            </p:nvSpPr>
            <p:spPr>
              <a:xfrm flipH="1">
                <a:off x="5772629" y="2131715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994F901B-19A2-4399-B360-2A012D78468E}"/>
                  </a:ext>
                </a:extLst>
              </p:cNvPr>
              <p:cNvSpPr txBox="1"/>
              <p:nvPr/>
            </p:nvSpPr>
            <p:spPr>
              <a:xfrm flipH="1">
                <a:off x="5794267" y="1759448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FB45C207-B496-4B20-B52E-B579FCFFD49B}"/>
                </a:ext>
              </a:extLst>
            </p:cNvPr>
            <p:cNvGrpSpPr/>
            <p:nvPr/>
          </p:nvGrpSpPr>
          <p:grpSpPr>
            <a:xfrm>
              <a:off x="7173512" y="4672864"/>
              <a:ext cx="253514" cy="732267"/>
              <a:chOff x="4407814" y="4708389"/>
              <a:chExt cx="253514" cy="732267"/>
            </a:xfrm>
          </p:grpSpPr>
          <p:cxnSp>
            <p:nvCxnSpPr>
              <p:cNvPr id="307" name="직선 연결선 306">
                <a:extLst>
                  <a:ext uri="{FF2B5EF4-FFF2-40B4-BE49-F238E27FC236}">
                    <a16:creationId xmlns:a16="http://schemas.microsoft.com/office/drawing/2014/main" id="{796CCB3C-B5A7-4BF9-AF66-866621F74E0E}"/>
                  </a:ext>
                </a:extLst>
              </p:cNvPr>
              <p:cNvCxnSpPr/>
              <p:nvPr/>
            </p:nvCxnSpPr>
            <p:spPr>
              <a:xfrm flipH="1">
                <a:off x="4407814" y="4714522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직선 연결선 307">
                <a:extLst>
                  <a:ext uri="{FF2B5EF4-FFF2-40B4-BE49-F238E27FC236}">
                    <a16:creationId xmlns:a16="http://schemas.microsoft.com/office/drawing/2014/main" id="{1CF2DFAD-C2CC-4C6A-9108-1819A62C9C74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 flipH="1">
                <a:off x="4454402" y="5080656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>
                <a:extLst>
                  <a:ext uri="{FF2B5EF4-FFF2-40B4-BE49-F238E27FC236}">
                    <a16:creationId xmlns:a16="http://schemas.microsoft.com/office/drawing/2014/main" id="{E76E7130-94C9-4F84-8C43-DC1F7A16D595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 flipH="1">
                <a:off x="4454402" y="470838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27A4CCF1-A2C8-40F1-BD21-2A6248F1A8DA}"/>
                  </a:ext>
                </a:extLst>
              </p:cNvPr>
              <p:cNvSpPr txBox="1"/>
              <p:nvPr/>
            </p:nvSpPr>
            <p:spPr>
              <a:xfrm flipH="1">
                <a:off x="4515455" y="5168323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2C3A232C-CBB2-4F14-8A98-33340F97A0FB}"/>
                  </a:ext>
                </a:extLst>
              </p:cNvPr>
              <p:cNvSpPr txBox="1"/>
              <p:nvPr/>
            </p:nvSpPr>
            <p:spPr>
              <a:xfrm flipH="1">
                <a:off x="4537093" y="4796056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43B6CFB4-8542-48DC-ACE6-4003A28CAE4C}"/>
                </a:ext>
              </a:extLst>
            </p:cNvPr>
            <p:cNvGrpSpPr/>
            <p:nvPr/>
          </p:nvGrpSpPr>
          <p:grpSpPr>
            <a:xfrm>
              <a:off x="7173512" y="2177712"/>
              <a:ext cx="253514" cy="732267"/>
              <a:chOff x="4407814" y="2213237"/>
              <a:chExt cx="253514" cy="732267"/>
            </a:xfrm>
          </p:grpSpPr>
          <p:cxnSp>
            <p:nvCxnSpPr>
              <p:cNvPr id="302" name="직선 연결선 301">
                <a:extLst>
                  <a:ext uri="{FF2B5EF4-FFF2-40B4-BE49-F238E27FC236}">
                    <a16:creationId xmlns:a16="http://schemas.microsoft.com/office/drawing/2014/main" id="{4FC30A4F-5E55-4FC0-B3CD-C8030EDFA596}"/>
                  </a:ext>
                </a:extLst>
              </p:cNvPr>
              <p:cNvCxnSpPr/>
              <p:nvPr/>
            </p:nvCxnSpPr>
            <p:spPr>
              <a:xfrm flipH="1">
                <a:off x="4407814" y="2219370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직선 연결선 302">
                <a:extLst>
                  <a:ext uri="{FF2B5EF4-FFF2-40B4-BE49-F238E27FC236}">
                    <a16:creationId xmlns:a16="http://schemas.microsoft.com/office/drawing/2014/main" id="{5A79B95B-41D8-46D6-BDF7-A07103F3A430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 flipH="1">
                <a:off x="4454402" y="2585504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직선 연결선 303">
                <a:extLst>
                  <a:ext uri="{FF2B5EF4-FFF2-40B4-BE49-F238E27FC236}">
                    <a16:creationId xmlns:a16="http://schemas.microsoft.com/office/drawing/2014/main" id="{2CEA4F58-1A43-430A-92B6-5C70A439C2A5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 flipH="1">
                <a:off x="4454402" y="221323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B99ABAC6-538A-4076-B9ED-295CD3B2D1CB}"/>
                  </a:ext>
                </a:extLst>
              </p:cNvPr>
              <p:cNvSpPr txBox="1"/>
              <p:nvPr/>
            </p:nvSpPr>
            <p:spPr>
              <a:xfrm flipH="1">
                <a:off x="4515455" y="2673171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E74019F6-41C6-4460-9BF5-C888407EAD36}"/>
                  </a:ext>
                </a:extLst>
              </p:cNvPr>
              <p:cNvSpPr txBox="1"/>
              <p:nvPr/>
            </p:nvSpPr>
            <p:spPr>
              <a:xfrm flipH="1">
                <a:off x="4537093" y="2300904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9" name="그룹 288">
              <a:extLst>
                <a:ext uri="{FF2B5EF4-FFF2-40B4-BE49-F238E27FC236}">
                  <a16:creationId xmlns:a16="http://schemas.microsoft.com/office/drawing/2014/main" id="{F297E376-101D-4A92-9865-1FFC09D61330}"/>
                </a:ext>
              </a:extLst>
            </p:cNvPr>
            <p:cNvGrpSpPr/>
            <p:nvPr/>
          </p:nvGrpSpPr>
          <p:grpSpPr>
            <a:xfrm>
              <a:off x="5651343" y="3415331"/>
              <a:ext cx="253513" cy="732267"/>
              <a:chOff x="2885645" y="3450856"/>
              <a:chExt cx="253513" cy="732267"/>
            </a:xfrm>
          </p:grpSpPr>
          <p:cxnSp>
            <p:nvCxnSpPr>
              <p:cNvPr id="297" name="직선 연결선 296">
                <a:extLst>
                  <a:ext uri="{FF2B5EF4-FFF2-40B4-BE49-F238E27FC236}">
                    <a16:creationId xmlns:a16="http://schemas.microsoft.com/office/drawing/2014/main" id="{21E7D78A-D2DD-46E1-85CA-9984CF48BABB}"/>
                  </a:ext>
                </a:extLst>
              </p:cNvPr>
              <p:cNvCxnSpPr/>
              <p:nvPr/>
            </p:nvCxnSpPr>
            <p:spPr>
              <a:xfrm>
                <a:off x="3139158" y="3456989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직선 연결선 297">
                <a:extLst>
                  <a:ext uri="{FF2B5EF4-FFF2-40B4-BE49-F238E27FC236}">
                    <a16:creationId xmlns:a16="http://schemas.microsoft.com/office/drawing/2014/main" id="{3E8164CD-310F-4CA4-82DB-C136D73792DF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3092570" y="3823123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>
                <a:extLst>
                  <a:ext uri="{FF2B5EF4-FFF2-40B4-BE49-F238E27FC236}">
                    <a16:creationId xmlns:a16="http://schemas.microsoft.com/office/drawing/2014/main" id="{AA1515C2-E178-401A-ADC9-02656C1C5134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>
                <a:off x="3092570" y="3450856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83FF65D0-8245-47A9-A8C5-68D32DB761FC}"/>
                  </a:ext>
                </a:extLst>
              </p:cNvPr>
              <p:cNvSpPr txBox="1"/>
              <p:nvPr/>
            </p:nvSpPr>
            <p:spPr>
              <a:xfrm>
                <a:off x="2907287" y="3910790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769ED47A-6F4E-4485-9157-A0CE4760C2D0}"/>
                  </a:ext>
                </a:extLst>
              </p:cNvPr>
              <p:cNvSpPr txBox="1"/>
              <p:nvPr/>
            </p:nvSpPr>
            <p:spPr>
              <a:xfrm>
                <a:off x="2885645" y="3538523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EEE12B00-52DB-4333-906D-35D8275BAC68}"/>
                </a:ext>
              </a:extLst>
            </p:cNvPr>
            <p:cNvGrpSpPr/>
            <p:nvPr/>
          </p:nvGrpSpPr>
          <p:grpSpPr>
            <a:xfrm>
              <a:off x="6625718" y="3415331"/>
              <a:ext cx="263039" cy="732267"/>
              <a:chOff x="3860020" y="3450856"/>
              <a:chExt cx="263039" cy="732267"/>
            </a:xfrm>
          </p:grpSpPr>
          <p:cxnSp>
            <p:nvCxnSpPr>
              <p:cNvPr id="291" name="직선 연결선 290">
                <a:extLst>
                  <a:ext uri="{FF2B5EF4-FFF2-40B4-BE49-F238E27FC236}">
                    <a16:creationId xmlns:a16="http://schemas.microsoft.com/office/drawing/2014/main" id="{DEC6A8FB-1EC8-42A3-973A-D8CB6B04A9BF}"/>
                  </a:ext>
                </a:extLst>
              </p:cNvPr>
              <p:cNvCxnSpPr/>
              <p:nvPr/>
            </p:nvCxnSpPr>
            <p:spPr>
              <a:xfrm flipH="1">
                <a:off x="3860020" y="3456989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직선 연결선 291">
                <a:extLst>
                  <a:ext uri="{FF2B5EF4-FFF2-40B4-BE49-F238E27FC236}">
                    <a16:creationId xmlns:a16="http://schemas.microsoft.com/office/drawing/2014/main" id="{32C7E2C0-F728-4CEE-8176-24FD58D2D713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 flipH="1">
                <a:off x="3916133" y="3823123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직선 연결선 292">
                <a:extLst>
                  <a:ext uri="{FF2B5EF4-FFF2-40B4-BE49-F238E27FC236}">
                    <a16:creationId xmlns:a16="http://schemas.microsoft.com/office/drawing/2014/main" id="{53029EC4-EC78-42FB-AB87-DD5816AED6F4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 flipH="1">
                <a:off x="3916133" y="3450856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240D3F7E-6F7D-47EC-8DC9-5BFC34F71C4A}"/>
                  </a:ext>
                </a:extLst>
              </p:cNvPr>
              <p:cNvSpPr txBox="1"/>
              <p:nvPr/>
            </p:nvSpPr>
            <p:spPr>
              <a:xfrm flipH="1">
                <a:off x="3977186" y="3910790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C52D63CD-10B0-4062-8BD9-CB55B3115460}"/>
                  </a:ext>
                </a:extLst>
              </p:cNvPr>
              <p:cNvSpPr txBox="1"/>
              <p:nvPr/>
            </p:nvSpPr>
            <p:spPr>
              <a:xfrm flipH="1">
                <a:off x="3998824" y="3538523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75899E-D168-4116-BB60-EC9AA89BF155}"/>
              </a:ext>
            </a:extLst>
          </p:cNvPr>
          <p:cNvSpPr/>
          <p:nvPr/>
        </p:nvSpPr>
        <p:spPr>
          <a:xfrm>
            <a:off x="46800" y="36000"/>
            <a:ext cx="1018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</p:spTree>
    <p:extLst>
      <p:ext uri="{BB962C8B-B14F-4D97-AF65-F5344CB8AC3E}">
        <p14:creationId xmlns:p14="http://schemas.microsoft.com/office/powerpoint/2010/main" val="114833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Modeling: Solar-Wind + Meteoroids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718986-4694-44B9-BB55-AD2FE4D40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1EE3E306-8A23-4D9A-A7D4-F7B232F5B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B8D6BB7-01B1-4D1B-B00F-CEA25668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75899E-D168-4116-BB60-EC9AA89BF155}"/>
              </a:ext>
            </a:extLst>
          </p:cNvPr>
          <p:cNvSpPr/>
          <p:nvPr/>
        </p:nvSpPr>
        <p:spPr>
          <a:xfrm>
            <a:off x="46800" y="36000"/>
            <a:ext cx="1162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182478-B084-4C4C-B441-DFE21600571F}"/>
              </a:ext>
            </a:extLst>
          </p:cNvPr>
          <p:cNvGrpSpPr>
            <a:grpSpLocks noChangeAspect="1"/>
          </p:cNvGrpSpPr>
          <p:nvPr/>
        </p:nvGrpSpPr>
        <p:grpSpPr>
          <a:xfrm>
            <a:off x="1099923" y="3468478"/>
            <a:ext cx="8071200" cy="2831522"/>
            <a:chOff x="156000" y="3142653"/>
            <a:chExt cx="8820000" cy="30942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068F6BF-9DCF-45BE-B245-560E0752C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00" y="3142653"/>
              <a:ext cx="8820000" cy="309420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E1B348-008F-4441-A2BB-F3103942F3C9}"/>
                </a:ext>
              </a:extLst>
            </p:cNvPr>
            <p:cNvSpPr/>
            <p:nvPr/>
          </p:nvSpPr>
          <p:spPr>
            <a:xfrm>
              <a:off x="1402080" y="3325533"/>
              <a:ext cx="6840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DDCE8F8-0631-437C-AA29-39324283EB09}"/>
              </a:ext>
            </a:extLst>
          </p:cNvPr>
          <p:cNvGrpSpPr/>
          <p:nvPr/>
        </p:nvGrpSpPr>
        <p:grpSpPr>
          <a:xfrm>
            <a:off x="9156000" y="3880052"/>
            <a:ext cx="2631280" cy="630071"/>
            <a:chOff x="8829680" y="3613314"/>
            <a:chExt cx="2631280" cy="63007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E20849D-539F-48A6-B7B8-6C35062A4E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51" t="6491" r="9065" b="86528"/>
            <a:stretch/>
          </p:blipFill>
          <p:spPr>
            <a:xfrm>
              <a:off x="8829680" y="4027384"/>
              <a:ext cx="2185988" cy="216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F5EDF95-1851-49F1-BAEE-5833EE87D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9" t="6491" r="35955" b="86528"/>
            <a:stretch/>
          </p:blipFill>
          <p:spPr>
            <a:xfrm>
              <a:off x="8855872" y="3817972"/>
              <a:ext cx="2605088" cy="21600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70A60C5-01B7-438B-BA85-94F9CDC7A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7" t="6491" r="68352" b="86528"/>
            <a:stretch/>
          </p:blipFill>
          <p:spPr>
            <a:xfrm>
              <a:off x="8855872" y="3613314"/>
              <a:ext cx="1531237" cy="216000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38BB382F-4C0E-41C1-9DE4-FFB12C4EB5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" t="10598"/>
          <a:stretch/>
        </p:blipFill>
        <p:spPr>
          <a:xfrm>
            <a:off x="1242798" y="974002"/>
            <a:ext cx="7920000" cy="25272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53896B-9C40-4C77-8C39-D9762555CF8F}"/>
              </a:ext>
            </a:extLst>
          </p:cNvPr>
          <p:cNvSpPr txBox="1"/>
          <p:nvPr/>
        </p:nvSpPr>
        <p:spPr>
          <a:xfrm>
            <a:off x="2281023" y="720000"/>
            <a:ext cx="153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912CB0-671E-4ED5-977B-63888366AB11}"/>
              </a:ext>
            </a:extLst>
          </p:cNvPr>
          <p:cNvSpPr txBox="1"/>
          <p:nvPr/>
        </p:nvSpPr>
        <p:spPr>
          <a:xfrm>
            <a:off x="2281023" y="3519277"/>
            <a:ext cx="153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Our Model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6932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D37ACC-A2F9-43C6-9B8A-5BB747365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000" y="720000"/>
            <a:ext cx="11880000" cy="5580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1800" b="1" dirty="0"/>
              <a:t>Improvements</a:t>
            </a:r>
            <a:br>
              <a:rPr lang="en-US" altLang="ko-KR" sz="1600" dirty="0"/>
            </a:br>
            <a:r>
              <a:rPr lang="en-US" altLang="ko-KR" sz="1600" dirty="0"/>
              <a:t>(1) Data processing has been improved to define realistic features of a crater.</a:t>
            </a:r>
            <a:br>
              <a:rPr lang="en-US" altLang="ko-KR" sz="1600" dirty="0"/>
            </a:br>
            <a:r>
              <a:rPr lang="en-US" altLang="ko-KR" sz="1600" dirty="0"/>
              <a:t>(2) The number of craters available for analysis was extended from 1,872 to 26,802.</a:t>
            </a:r>
            <a:br>
              <a:rPr lang="en-US" altLang="ko-KR" sz="1600" dirty="0"/>
            </a:br>
            <a:r>
              <a:rPr lang="en-US" altLang="ko-KR" sz="1600" dirty="0">
                <a:sym typeface="Wingdings" panose="05000000000000000000" pitchFamily="2" charset="2"/>
              </a:rPr>
              <a:t> We </a:t>
            </a:r>
            <a:r>
              <a:rPr lang="en-US" altLang="ko-KR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e</a:t>
            </a:r>
            <a:r>
              <a:rPr lang="en-US" altLang="ko-KR" sz="1600" b="1" dirty="0">
                <a:solidFill>
                  <a:schemeClr val="accent2"/>
                </a:solidFill>
              </a:rPr>
              <a:t>nsured statistical significance</a:t>
            </a:r>
            <a:r>
              <a:rPr lang="en-US" altLang="ko-KR" sz="1600" dirty="0"/>
              <a:t> by reproducing the previous study.</a:t>
            </a:r>
          </a:p>
          <a:p>
            <a:pPr>
              <a:lnSpc>
                <a:spcPct val="120000"/>
              </a:lnSpc>
            </a:pPr>
            <a:r>
              <a:rPr lang="en-US" altLang="ko-KR" sz="1800" b="1" dirty="0"/>
              <a:t>New Findings &amp; Modeling</a:t>
            </a:r>
            <a:br>
              <a:rPr lang="en-US" altLang="ko-KR" sz="1800" dirty="0"/>
            </a:br>
            <a:r>
              <a:rPr lang="en-US" altLang="ko-KR" sz="1600" dirty="0"/>
              <a:t>(1) N-S hemispheric asymmetry   &lt;&lt;  Meteor showers</a:t>
            </a:r>
            <a:br>
              <a:rPr lang="en-US" altLang="ko-KR" sz="1600" dirty="0"/>
            </a:br>
            <a:r>
              <a:rPr lang="en-US" altLang="ko-KR" sz="1600" dirty="0"/>
              <a:t>(2) Longitudinal offset                    &lt;&lt;  Meteor showers &amp; Sporadic meteoroids</a:t>
            </a:r>
            <a:br>
              <a:rPr lang="en-US" altLang="ko-KR" sz="1600" dirty="0"/>
            </a:br>
            <a:r>
              <a:rPr lang="en-US" altLang="ko-KR" sz="1600" dirty="0">
                <a:sym typeface="Wingdings" panose="05000000000000000000" pitchFamily="2" charset="2"/>
              </a:rPr>
              <a:t> We are </a:t>
            </a:r>
            <a:r>
              <a:rPr lang="en-US" altLang="ko-KR" sz="1600" b="1" dirty="0">
                <a:sym typeface="Wingdings" panose="05000000000000000000" pitchFamily="2" charset="2"/>
              </a:rPr>
              <a:t>combining the effects of </a:t>
            </a:r>
            <a:r>
              <a:rPr lang="en-US" altLang="ko-KR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space weathering by</a:t>
            </a:r>
            <a:r>
              <a:rPr lang="en-US" altLang="ko-KR" sz="1600" b="1" dirty="0">
                <a:solidFill>
                  <a:schemeClr val="accent2"/>
                </a:solidFill>
              </a:rPr>
              <a:t> solar-wind and impact gardening by meteoroids</a:t>
            </a:r>
            <a:endParaRPr lang="en-US" altLang="ko-KR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1EEEB4-F8B6-4651-9365-AE5F8E44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E786F285-D740-479C-9653-BDF58C04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A523747-D476-40E2-B550-4B9EDC113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75899E-D168-4116-BB60-EC9AA89BF155}"/>
              </a:ext>
            </a:extLst>
          </p:cNvPr>
          <p:cNvSpPr/>
          <p:nvPr/>
        </p:nvSpPr>
        <p:spPr>
          <a:xfrm>
            <a:off x="46800" y="36000"/>
            <a:ext cx="12096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5EB5355-CA83-4B43-820D-0631C1F3C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10502"/>
              </p:ext>
            </p:extLst>
          </p:nvPr>
        </p:nvGraphicFramePr>
        <p:xfrm>
          <a:off x="516000" y="3604020"/>
          <a:ext cx="11160000" cy="2232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655172600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355337717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489559857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969514778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195414961"/>
                    </a:ext>
                  </a:extLst>
                </a:gridCol>
              </a:tblGrid>
              <a:tr h="432000">
                <a:tc gridSpan="2"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Impact Gardening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Space Weathering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518100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Meteoroids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Solar-Wind Particles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Micrometeoroids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8007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Sporadic Meteoroids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Meteor Showers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841945"/>
                  </a:ext>
                </a:extLst>
              </a:tr>
              <a:tr h="54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Excavation or Gardening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(fresh soils come up to the surface)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Sputtering</a:t>
                      </a:r>
                    </a:p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npFe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Comminution</a:t>
                      </a:r>
                    </a:p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(grain size become smaller)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Sputtering</a:t>
                      </a:r>
                    </a:p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npFe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mpFe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592308"/>
                  </a:ext>
                </a:extLst>
              </a:tr>
              <a:tr h="540000">
                <a:tc gridSpan="2"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refreshment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maturation</a:t>
                      </a:r>
                      <a:endParaRPr lang="ko-KR" altLang="en-US" sz="1400" b="1" dirty="0">
                        <a:solidFill>
                          <a:srgbClr val="DC143C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maturation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216062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890A6522-DAE0-4613-7DF0-C606CD5EFE89}"/>
              </a:ext>
            </a:extLst>
          </p:cNvPr>
          <p:cNvGrpSpPr/>
          <p:nvPr/>
        </p:nvGrpSpPr>
        <p:grpSpPr>
          <a:xfrm>
            <a:off x="516000" y="5875721"/>
            <a:ext cx="11160000" cy="338554"/>
            <a:chOff x="516000" y="5875721"/>
            <a:chExt cx="11160000" cy="3385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EA9D7E-D4A8-45E9-995B-3910B66855C0}"/>
                </a:ext>
              </a:extLst>
            </p:cNvPr>
            <p:cNvSpPr txBox="1"/>
            <p:nvPr/>
          </p:nvSpPr>
          <p:spPr>
            <a:xfrm>
              <a:off x="2790188" y="5875721"/>
              <a:ext cx="1571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This study</a:t>
              </a:r>
              <a:endParaRPr lang="ko-KR" altLang="en-US" sz="1600" dirty="0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3A4042E8-4DE3-422F-8649-320875B967C0}"/>
                </a:ext>
              </a:extLst>
            </p:cNvPr>
            <p:cNvCxnSpPr>
              <a:cxnSpLocks/>
            </p:cNvCxnSpPr>
            <p:nvPr/>
          </p:nvCxnSpPr>
          <p:spPr>
            <a:xfrm>
              <a:off x="516000" y="5904296"/>
              <a:ext cx="612000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6956DD25-4F77-4E5B-80E5-EC970302A530}"/>
                </a:ext>
              </a:extLst>
            </p:cNvPr>
            <p:cNvCxnSpPr>
              <a:cxnSpLocks/>
            </p:cNvCxnSpPr>
            <p:nvPr/>
          </p:nvCxnSpPr>
          <p:spPr>
            <a:xfrm>
              <a:off x="6672000" y="5904296"/>
              <a:ext cx="5004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DC8E82-3C38-4A02-952C-8360FB00E5CB}"/>
                </a:ext>
              </a:extLst>
            </p:cNvPr>
            <p:cNvSpPr txBox="1"/>
            <p:nvPr/>
          </p:nvSpPr>
          <p:spPr>
            <a:xfrm>
              <a:off x="8370188" y="5875721"/>
              <a:ext cx="1571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Future Work</a:t>
              </a:r>
              <a:endParaRPr lang="ko-KR" altLang="en-US" sz="16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8826E99-65B7-4026-9410-5D0F284233F8}"/>
              </a:ext>
            </a:extLst>
          </p:cNvPr>
          <p:cNvGrpSpPr/>
          <p:nvPr/>
        </p:nvGrpSpPr>
        <p:grpSpPr>
          <a:xfrm>
            <a:off x="8203500" y="2159541"/>
            <a:ext cx="3112500" cy="809206"/>
            <a:chOff x="9211500" y="2229266"/>
            <a:chExt cx="3112500" cy="8092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B37690-B8AD-4592-9CBB-FC944DD1FDDC}"/>
                </a:ext>
              </a:extLst>
            </p:cNvPr>
            <p:cNvSpPr txBox="1"/>
            <p:nvPr/>
          </p:nvSpPr>
          <p:spPr>
            <a:xfrm>
              <a:off x="9336000" y="2376111"/>
              <a:ext cx="2988000" cy="66236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Earth’s orbital motion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Flux: Helion &gt; Anti-</a:t>
              </a:r>
              <a:r>
                <a:rPr lang="en-US" altLang="ko-KR" sz="1600" b="1" dirty="0" err="1">
                  <a:solidFill>
                    <a:schemeClr val="bg1"/>
                  </a:solidFill>
                </a:rPr>
                <a:t>helion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별: 꼭짓점 5개 18">
              <a:extLst>
                <a:ext uri="{FF2B5EF4-FFF2-40B4-BE49-F238E27FC236}">
                  <a16:creationId xmlns:a16="http://schemas.microsoft.com/office/drawing/2014/main" id="{F911996C-5288-41CA-9073-4530A2B82438}"/>
                </a:ext>
              </a:extLst>
            </p:cNvPr>
            <p:cNvSpPr/>
            <p:nvPr/>
          </p:nvSpPr>
          <p:spPr>
            <a:xfrm>
              <a:off x="9211500" y="2229266"/>
              <a:ext cx="295125" cy="314325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797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C299F-289C-4D1F-8DDB-36ECF3C3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15" name="날짜 개체 틀 14">
            <a:extLst>
              <a:ext uri="{FF2B5EF4-FFF2-40B4-BE49-F238E27FC236}">
                <a16:creationId xmlns:a16="http://schemas.microsoft.com/office/drawing/2014/main" id="{FDFFCE66-32B2-4658-927C-CFB724262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 dirty="0"/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FD5EDA3D-B827-4105-B8AA-D9FDD3BCE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 dirty="0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E97DB52F-69D0-4F5E-87CA-9F578D3F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8EFD76-890E-431C-A23D-7B414EE6577E}"/>
              </a:ext>
            </a:extLst>
          </p:cNvPr>
          <p:cNvSpPr/>
          <p:nvPr/>
        </p:nvSpPr>
        <p:spPr>
          <a:xfrm>
            <a:off x="46800" y="36000"/>
            <a:ext cx="10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13A735-270E-45E3-B2F1-5436CFD21E03}"/>
              </a:ext>
            </a:extLst>
          </p:cNvPr>
          <p:cNvSpPr txBox="1"/>
          <p:nvPr/>
        </p:nvSpPr>
        <p:spPr>
          <a:xfrm>
            <a:off x="961043" y="720000"/>
            <a:ext cx="2700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Sim</a:t>
            </a:r>
            <a:r>
              <a:rPr lang="ko-KR" altLang="en-US" sz="1400" dirty="0"/>
              <a:t> </a:t>
            </a:r>
            <a:r>
              <a:rPr lang="en-US" altLang="ko-KR" sz="1400" dirty="0"/>
              <a:t>et</a:t>
            </a:r>
            <a:r>
              <a:rPr lang="ko-KR" altLang="en-US" sz="1400" dirty="0"/>
              <a:t> </a:t>
            </a:r>
            <a:r>
              <a:rPr lang="en-US" altLang="ko-KR" sz="1400" dirty="0"/>
              <a:t>al.</a:t>
            </a:r>
            <a:r>
              <a:rPr lang="ko-KR" altLang="en-US" sz="1400" dirty="0"/>
              <a:t> </a:t>
            </a:r>
            <a:r>
              <a:rPr lang="en-US" altLang="ko-KR" sz="1400" dirty="0"/>
              <a:t>(2017)</a:t>
            </a:r>
            <a:r>
              <a:rPr lang="ko-KR" altLang="en-US" sz="1400" dirty="0"/>
              <a:t> </a:t>
            </a:r>
            <a:r>
              <a:rPr lang="en-US" altLang="ko-KR" sz="1400" dirty="0" err="1"/>
              <a:t>GeoRL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039775-8FC3-4F1E-8699-9188169EE3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7"/>
          <a:stretch/>
        </p:blipFill>
        <p:spPr>
          <a:xfrm>
            <a:off x="6096000" y="998425"/>
            <a:ext cx="5940000" cy="1837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7EABF5-E68A-491E-B6CA-7DD2B09AE124}"/>
              </a:ext>
            </a:extLst>
          </p:cNvPr>
          <p:cNvSpPr txBox="1"/>
          <p:nvPr/>
        </p:nvSpPr>
        <p:spPr>
          <a:xfrm>
            <a:off x="6931781" y="720001"/>
            <a:ext cx="2700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This Study</a:t>
            </a:r>
            <a:endParaRPr lang="ko-KR" alt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A1E1F5-5640-4F57-9838-059DCCEE40BF}"/>
              </a:ext>
            </a:extLst>
          </p:cNvPr>
          <p:cNvSpPr txBox="1"/>
          <p:nvPr/>
        </p:nvSpPr>
        <p:spPr>
          <a:xfrm>
            <a:off x="6419850" y="2933701"/>
            <a:ext cx="5616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The latitudinal and longitudinal trends </a:t>
            </a:r>
          </a:p>
          <a:p>
            <a:pPr algn="ctr"/>
            <a:r>
              <a:rPr lang="en-US" altLang="ko-KR" sz="1600" dirty="0"/>
              <a:t>analyzed by </a:t>
            </a:r>
            <a:r>
              <a:rPr lang="en-US" altLang="ko-KR" sz="1600" b="1" dirty="0"/>
              <a:t>dividing into the N and S hemispheres</a:t>
            </a:r>
            <a:endParaRPr lang="ko-KR" altLang="en-US" sz="16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D73586B-ABB3-4B98-829F-E741FBB3771F}"/>
              </a:ext>
            </a:extLst>
          </p:cNvPr>
          <p:cNvGrpSpPr/>
          <p:nvPr/>
        </p:nvGrpSpPr>
        <p:grpSpPr>
          <a:xfrm>
            <a:off x="7527712" y="3530853"/>
            <a:ext cx="3400427" cy="584775"/>
            <a:chOff x="7238999" y="3530855"/>
            <a:chExt cx="3400426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0DBBEE-A73E-4620-8BF8-0760FEEC778A}"/>
                </a:ext>
              </a:extLst>
            </p:cNvPr>
            <p:cNvSpPr txBox="1"/>
            <p:nvPr/>
          </p:nvSpPr>
          <p:spPr>
            <a:xfrm>
              <a:off x="7722975" y="3530855"/>
              <a:ext cx="29164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891" indent="-342891">
                <a:buFont typeface="+mj-ea"/>
                <a:buAutoNum type="circleNumDbPlain"/>
              </a:pPr>
              <a:r>
                <a:rPr lang="en-US" altLang="ko-KR" sz="1600" dirty="0"/>
                <a:t>Hemispheric asymmetry</a:t>
              </a:r>
              <a:endParaRPr lang="ko-KR" altLang="en-US" sz="1600" dirty="0"/>
            </a:p>
            <a:p>
              <a:pPr marL="342891" indent="-342891">
                <a:buFont typeface="+mj-ea"/>
                <a:buAutoNum type="circleNumDbPlain"/>
              </a:pPr>
              <a:r>
                <a:rPr lang="en-US" altLang="ko-KR" sz="1600" dirty="0"/>
                <a:t>Longitudinal offset</a:t>
              </a:r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A56D905D-D575-439C-9EA5-C10F1A9EA1E6}"/>
                </a:ext>
              </a:extLst>
            </p:cNvPr>
            <p:cNvSpPr/>
            <p:nvPr/>
          </p:nvSpPr>
          <p:spPr>
            <a:xfrm>
              <a:off x="7238999" y="3575177"/>
              <a:ext cx="464925" cy="496130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7D80220-16F4-45A5-A285-B903F214BF0A}"/>
              </a:ext>
            </a:extLst>
          </p:cNvPr>
          <p:cNvGrpSpPr/>
          <p:nvPr/>
        </p:nvGrpSpPr>
        <p:grpSpPr>
          <a:xfrm>
            <a:off x="408562" y="1046053"/>
            <a:ext cx="5686239" cy="3201795"/>
            <a:chOff x="408562" y="1046053"/>
            <a:chExt cx="5686238" cy="3201795"/>
          </a:xfrm>
        </p:grpSpPr>
        <p:pic>
          <p:nvPicPr>
            <p:cNvPr id="20" name="내용 개체 틀 4">
              <a:extLst>
                <a:ext uri="{FF2B5EF4-FFF2-40B4-BE49-F238E27FC236}">
                  <a16:creationId xmlns:a16="http://schemas.microsoft.com/office/drawing/2014/main" id="{AA7475AE-7A8D-487A-A007-4726E0E48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7" t="43514" r="5055" b="27784"/>
            <a:stretch/>
          </p:blipFill>
          <p:spPr>
            <a:xfrm>
              <a:off x="408562" y="2428897"/>
              <a:ext cx="5686238" cy="1818951"/>
            </a:xfrm>
            <a:prstGeom prst="rect">
              <a:avLst/>
            </a:prstGeom>
          </p:spPr>
        </p:pic>
        <p:pic>
          <p:nvPicPr>
            <p:cNvPr id="18" name="내용 개체 틀 4">
              <a:extLst>
                <a:ext uri="{FF2B5EF4-FFF2-40B4-BE49-F238E27FC236}">
                  <a16:creationId xmlns:a16="http://schemas.microsoft.com/office/drawing/2014/main" id="{CEC0EA71-6EFC-4794-A65F-6C621E2757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7" r="5055" b="77575"/>
            <a:stretch/>
          </p:blipFill>
          <p:spPr>
            <a:xfrm>
              <a:off x="408562" y="1046053"/>
              <a:ext cx="5686238" cy="1421209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C321601-4918-4038-A722-4C8348A58394}"/>
                </a:ext>
              </a:extLst>
            </p:cNvPr>
            <p:cNvSpPr/>
            <p:nvPr/>
          </p:nvSpPr>
          <p:spPr>
            <a:xfrm>
              <a:off x="408562" y="3760763"/>
              <a:ext cx="181988" cy="124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FFAE9AD-5D77-4426-A0DF-00E0C165AC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3" r="58214" b="35499"/>
          <a:stretch/>
        </p:blipFill>
        <p:spPr>
          <a:xfrm>
            <a:off x="3478160" y="4258162"/>
            <a:ext cx="2548272" cy="2204695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CC729349-0C0E-4639-94C2-59C54C3FC7F0}"/>
              </a:ext>
            </a:extLst>
          </p:cNvPr>
          <p:cNvGrpSpPr>
            <a:grpSpLocks noChangeAspect="1"/>
          </p:cNvGrpSpPr>
          <p:nvPr/>
        </p:nvGrpSpPr>
        <p:grpSpPr>
          <a:xfrm>
            <a:off x="331501" y="4191651"/>
            <a:ext cx="4539969" cy="3408759"/>
            <a:chOff x="5053034" y="1768859"/>
            <a:chExt cx="5173376" cy="3884342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0DB27F1-FE21-4424-9ACD-D3A8A0EC9CD3}"/>
                </a:ext>
              </a:extLst>
            </p:cNvPr>
            <p:cNvGrpSpPr/>
            <p:nvPr/>
          </p:nvGrpSpPr>
          <p:grpSpPr>
            <a:xfrm>
              <a:off x="6626409" y="1768859"/>
              <a:ext cx="3600001" cy="3884342"/>
              <a:chOff x="6753409" y="1768859"/>
              <a:chExt cx="3600001" cy="3884342"/>
            </a:xfrm>
          </p:grpSpPr>
          <p:sp>
            <p:nvSpPr>
              <p:cNvPr id="97" name="부분 원형 96">
                <a:extLst>
                  <a:ext uri="{FF2B5EF4-FFF2-40B4-BE49-F238E27FC236}">
                    <a16:creationId xmlns:a16="http://schemas.microsoft.com/office/drawing/2014/main" id="{12ED8B86-1EDF-4A42-8637-A0B723861CA6}"/>
                  </a:ext>
                </a:extLst>
              </p:cNvPr>
              <p:cNvSpPr/>
              <p:nvPr/>
            </p:nvSpPr>
            <p:spPr>
              <a:xfrm>
                <a:off x="6753410" y="2053201"/>
                <a:ext cx="3600000" cy="3600000"/>
              </a:xfrm>
              <a:prstGeom prst="pie">
                <a:avLst>
                  <a:gd name="adj1" fmla="val 10799856"/>
                  <a:gd name="adj2" fmla="val 16200000"/>
                </a:avLst>
              </a:prstGeom>
              <a:solidFill>
                <a:schemeClr val="bg2"/>
              </a:solidFill>
              <a:ln w="381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원호 97">
                <a:extLst>
                  <a:ext uri="{FF2B5EF4-FFF2-40B4-BE49-F238E27FC236}">
                    <a16:creationId xmlns:a16="http://schemas.microsoft.com/office/drawing/2014/main" id="{E3040AC6-3757-4CB1-AD5D-92E2B691D0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8218916" y="3498779"/>
                <a:ext cx="724085" cy="724085"/>
              </a:xfrm>
              <a:prstGeom prst="arc">
                <a:avLst>
                  <a:gd name="adj1" fmla="val 19259802"/>
                  <a:gd name="adj2" fmla="val 21596665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2C3E4DE-ACCD-43F8-832C-5FE6915645EE}"/>
                  </a:ext>
                </a:extLst>
              </p:cNvPr>
              <p:cNvSpPr txBox="1"/>
              <p:nvPr/>
            </p:nvSpPr>
            <p:spPr>
              <a:xfrm>
                <a:off x="7821705" y="3571279"/>
                <a:ext cx="310530" cy="210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200" b="1" dirty="0"/>
                  <a:t>Lat.</a:t>
                </a:r>
                <a:endParaRPr lang="ko-KR" altLang="en-US" sz="1200" b="1" dirty="0"/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7A72533D-AC1A-4592-A0C1-80538AAD24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63410" y="3763201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29EA8F0-63FF-4567-B36A-0B426311ABF7}"/>
                  </a:ext>
                </a:extLst>
              </p:cNvPr>
              <p:cNvSpPr txBox="1"/>
              <p:nvPr/>
            </p:nvSpPr>
            <p:spPr>
              <a:xfrm>
                <a:off x="6969892" y="3831605"/>
                <a:ext cx="959863" cy="315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Equator</a:t>
                </a:r>
                <a:endParaRPr lang="ko-KR" altLang="en-US" sz="1200" b="1" dirty="0"/>
              </a:p>
            </p:txBody>
          </p: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28EFEBFA-E133-4884-AE42-6A579E4BFB67}"/>
                  </a:ext>
                </a:extLst>
              </p:cNvPr>
              <p:cNvCxnSpPr>
                <a:cxnSpLocks/>
              </p:cNvCxnSpPr>
              <p:nvPr/>
            </p:nvCxnSpPr>
            <p:spPr>
              <a:xfrm rot="2400000">
                <a:off x="6963971" y="3274692"/>
                <a:ext cx="180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B3B7FACB-7B94-4E1A-B078-2B541DD16D12}"/>
                  </a:ext>
                </a:extLst>
              </p:cNvPr>
              <p:cNvGrpSpPr/>
              <p:nvPr/>
            </p:nvGrpSpPr>
            <p:grpSpPr>
              <a:xfrm rot="2400000">
                <a:off x="7075604" y="1925077"/>
                <a:ext cx="704" cy="1369707"/>
                <a:chOff x="4479302" y="2712391"/>
                <a:chExt cx="704" cy="680989"/>
              </a:xfrm>
            </p:grpSpPr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id="{48172C67-91B3-4858-BC00-AFB537471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 flipV="1">
                  <a:off x="4480006" y="303541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>
                  <a:extLst>
                    <a:ext uri="{FF2B5EF4-FFF2-40B4-BE49-F238E27FC236}">
                      <a16:creationId xmlns:a16="http://schemas.microsoft.com/office/drawing/2014/main" id="{2727BC58-E955-4DB8-B15F-75CC47FB87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600000" flipV="1">
                  <a:off x="4479302" y="271239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78C237-1E4A-4039-8E72-50166400E3EE}"/>
                  </a:ext>
                </a:extLst>
              </p:cNvPr>
              <p:cNvSpPr txBox="1"/>
              <p:nvPr/>
            </p:nvSpPr>
            <p:spPr>
              <a:xfrm>
                <a:off x="7259063" y="2206568"/>
                <a:ext cx="810000" cy="315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C143C"/>
                    </a:solidFill>
                  </a:rPr>
                  <a:t>EF</a:t>
                </a:r>
                <a:r>
                  <a:rPr lang="en-US" altLang="ko-KR" sz="1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accent1"/>
                    </a:solidFill>
                  </a:rPr>
                  <a:t>wall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56AC790-72C6-4FC6-9C55-CE36FD81A64B}"/>
                  </a:ext>
                </a:extLst>
              </p:cNvPr>
              <p:cNvSpPr txBox="1"/>
              <p:nvPr/>
            </p:nvSpPr>
            <p:spPr>
              <a:xfrm>
                <a:off x="6753409" y="2868386"/>
                <a:ext cx="724493" cy="526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C143C"/>
                    </a:solidFill>
                  </a:rPr>
                  <a:t>PF</a:t>
                </a:r>
                <a:r>
                  <a:rPr lang="en-US" altLang="ko-KR" sz="1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accent1"/>
                    </a:solidFill>
                  </a:rPr>
                  <a:t>wall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9AD1AAD5-D206-4842-B1DF-1AE893C271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3411" y="3853201"/>
                <a:ext cx="180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5F8D853-0E8A-4CB7-BDC4-186A972A204D}"/>
                  </a:ext>
                </a:extLst>
              </p:cNvPr>
              <p:cNvSpPr txBox="1"/>
              <p:nvPr/>
            </p:nvSpPr>
            <p:spPr>
              <a:xfrm>
                <a:off x="8200160" y="1768859"/>
                <a:ext cx="347430" cy="315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N</a:t>
                </a:r>
                <a:endParaRPr lang="ko-KR" altLang="en-US" sz="1200" b="1" dirty="0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6F80537-8529-4BE1-B057-91EB643D8398}"/>
                </a:ext>
              </a:extLst>
            </p:cNvPr>
            <p:cNvGrpSpPr/>
            <p:nvPr/>
          </p:nvGrpSpPr>
          <p:grpSpPr>
            <a:xfrm>
              <a:off x="5087423" y="1781833"/>
              <a:ext cx="2119675" cy="1398646"/>
              <a:chOff x="5214423" y="1781833"/>
              <a:chExt cx="2119675" cy="1398646"/>
            </a:xfrm>
          </p:grpSpPr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C2AD4CBD-0459-4A0B-9041-CF7C9F1F57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66492" y="2322790"/>
                <a:ext cx="1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직선 화살표 연결선 81">
                <a:extLst>
                  <a:ext uri="{FF2B5EF4-FFF2-40B4-BE49-F238E27FC236}">
                    <a16:creationId xmlns:a16="http://schemas.microsoft.com/office/drawing/2014/main" id="{7408B751-8731-4758-9A84-4E3833BC15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98707" y="2869641"/>
                <a:ext cx="1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C6286093-AA12-449B-8E5F-9E2E34CCA6D9}"/>
                  </a:ext>
                </a:extLst>
              </p:cNvPr>
              <p:cNvGrpSpPr/>
              <p:nvPr/>
            </p:nvGrpSpPr>
            <p:grpSpPr>
              <a:xfrm>
                <a:off x="6322749" y="2046058"/>
                <a:ext cx="159780" cy="144000"/>
                <a:chOff x="6464351" y="1723572"/>
                <a:chExt cx="159780" cy="144000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E2D0AC47-814E-49E1-A16E-097D6CEBE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>
                  <a:off x="6464351" y="1837387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4FD080DB-1931-4479-84D9-89460F8574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600000">
                  <a:off x="6552131" y="1795572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234D10B-176E-48C9-868F-B7D4BFBE116A}"/>
                  </a:ext>
                </a:extLst>
              </p:cNvPr>
              <p:cNvSpPr txBox="1"/>
              <p:nvPr/>
            </p:nvSpPr>
            <p:spPr>
              <a:xfrm>
                <a:off x="5238465" y="2864834"/>
                <a:ext cx="1230679" cy="315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solar wind</a:t>
                </a:r>
                <a:endParaRPr lang="ko-KR" altLang="en-US" sz="1200" b="1" dirty="0"/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397F8AD7-2092-4F33-9C93-BDA454911CBB}"/>
                  </a:ext>
                </a:extLst>
              </p:cNvPr>
              <p:cNvGrpSpPr/>
              <p:nvPr/>
            </p:nvGrpSpPr>
            <p:grpSpPr>
              <a:xfrm rot="2400000">
                <a:off x="6436429" y="2463952"/>
                <a:ext cx="159780" cy="144000"/>
                <a:chOff x="6464351" y="1723572"/>
                <a:chExt cx="159780" cy="144000"/>
              </a:xfrm>
            </p:grpSpPr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8EE9DF1E-EE69-4546-80BA-89E883E22E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>
                  <a:off x="6464351" y="1837387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A27BDBE9-237A-4C56-A742-6838BA7B3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600000">
                  <a:off x="6552131" y="1795572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EC61F90D-375D-4E90-B714-749AC6B88CE4}"/>
                  </a:ext>
                </a:extLst>
              </p:cNvPr>
              <p:cNvCxnSpPr>
                <a:cxnSpLocks/>
              </p:cNvCxnSpPr>
              <p:nvPr/>
            </p:nvCxnSpPr>
            <p:spPr>
              <a:xfrm rot="14400000" flipV="1">
                <a:off x="6178158" y="2172403"/>
                <a:ext cx="0" cy="936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5F66D5AA-50C9-4ED7-94C8-4A9A133A253A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0" flipV="1">
                <a:off x="6305716" y="1950628"/>
                <a:ext cx="0" cy="396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화살표 연결선 87">
                <a:extLst>
                  <a:ext uri="{FF2B5EF4-FFF2-40B4-BE49-F238E27FC236}">
                    <a16:creationId xmlns:a16="http://schemas.microsoft.com/office/drawing/2014/main" id="{CFA1B727-EE57-4E4C-9F90-F5AEB704F0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0950" y="2869641"/>
                <a:ext cx="10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직선 화살표 연결선 88">
                <a:extLst>
                  <a:ext uri="{FF2B5EF4-FFF2-40B4-BE49-F238E27FC236}">
                    <a16:creationId xmlns:a16="http://schemas.microsoft.com/office/drawing/2014/main" id="{267F9397-3ECA-4DE6-BF34-50509492A34B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6435950" y="2635814"/>
                <a:ext cx="540000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직선 화살표 연결선 89">
                <a:extLst>
                  <a:ext uri="{FF2B5EF4-FFF2-40B4-BE49-F238E27FC236}">
                    <a16:creationId xmlns:a16="http://schemas.microsoft.com/office/drawing/2014/main" id="{E97A2DED-1784-492E-8B0B-28B426666C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23704" y="2322790"/>
                <a:ext cx="10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3A0705E-336C-4027-8737-72F72440E70F}"/>
                  </a:ext>
                </a:extLst>
              </p:cNvPr>
              <p:cNvSpPr txBox="1"/>
              <p:nvPr/>
            </p:nvSpPr>
            <p:spPr>
              <a:xfrm>
                <a:off x="5214423" y="1781833"/>
                <a:ext cx="1163922" cy="526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DC143C"/>
                    </a:solidFill>
                  </a:rPr>
                  <a:t>Stronger</a:t>
                </a:r>
              </a:p>
              <a:p>
                <a:pPr algn="ctr"/>
                <a:r>
                  <a:rPr lang="en-US" altLang="ko-KR" sz="1200" dirty="0"/>
                  <a:t>Flux</a:t>
                </a:r>
              </a:p>
            </p:txBody>
          </p:sp>
          <p:cxnSp>
            <p:nvCxnSpPr>
              <p:cNvPr id="92" name="직선 화살표 연결선 91">
                <a:extLst>
                  <a:ext uri="{FF2B5EF4-FFF2-40B4-BE49-F238E27FC236}">
                    <a16:creationId xmlns:a16="http://schemas.microsoft.com/office/drawing/2014/main" id="{246C9094-A26D-42DA-A723-5C90B47203B6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 flipV="1">
                <a:off x="6326098" y="2147107"/>
                <a:ext cx="1008000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14B1BAC3-F262-4A3B-BB0E-F3FF97455CA7}"/>
                </a:ext>
              </a:extLst>
            </p:cNvPr>
            <p:cNvGrpSpPr/>
            <p:nvPr/>
          </p:nvGrpSpPr>
          <p:grpSpPr>
            <a:xfrm>
              <a:off x="5053034" y="3170111"/>
              <a:ext cx="1430119" cy="1369707"/>
              <a:chOff x="5180034" y="3170111"/>
              <a:chExt cx="1430119" cy="1369707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F69057E9-7F4D-490E-B07B-5ED78DE701A0}"/>
                  </a:ext>
                </a:extLst>
              </p:cNvPr>
              <p:cNvGrpSpPr/>
              <p:nvPr/>
            </p:nvGrpSpPr>
            <p:grpSpPr>
              <a:xfrm>
                <a:off x="6609449" y="3170111"/>
                <a:ext cx="704" cy="1369707"/>
                <a:chOff x="4479302" y="2712391"/>
                <a:chExt cx="704" cy="680989"/>
              </a:xfrm>
            </p:grpSpPr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D30FEE88-77BF-427F-94DD-2606E40B23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 flipV="1">
                  <a:off x="4480006" y="303541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ADDB8C9D-9D02-4F26-ACA3-D019143B2C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600000" flipV="1">
                  <a:off x="4479302" y="271239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EB7AFC9F-BF42-4021-9349-3B642F9C5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0950" y="4241914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274819AE-F69B-4C1C-AB56-3149610A0E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0950" y="3469829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685B133B-22B0-46FD-9465-79DDD3828BF7}"/>
                  </a:ext>
                </a:extLst>
              </p:cNvPr>
              <p:cNvCxnSpPr>
                <a:cxnSpLocks/>
              </p:cNvCxnSpPr>
              <p:nvPr/>
            </p:nvCxnSpPr>
            <p:spPr>
              <a:xfrm rot="-1200000">
                <a:off x="5907575" y="3586800"/>
                <a:ext cx="684000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A0AB3A71-F52E-4D15-9CEA-62105A04159E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>
                <a:off x="5907575" y="4124943"/>
                <a:ext cx="684000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8A8EC2DF-C4F5-4717-9364-9926A88BD99A}"/>
                  </a:ext>
                </a:extLst>
              </p:cNvPr>
              <p:cNvCxnSpPr>
                <a:cxnSpLocks/>
              </p:cNvCxnSpPr>
              <p:nvPr/>
            </p:nvCxnSpPr>
            <p:spPr>
              <a:xfrm rot="20400000" flipV="1">
                <a:off x="5894046" y="3462233"/>
                <a:ext cx="0" cy="252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3ABF0FB0-3D87-4FA9-A2C8-63522E01CBCE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 flipV="1">
                <a:off x="5894045" y="3997512"/>
                <a:ext cx="0" cy="252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A5AE4EC-EDF4-4FEE-B6D9-011102DF45BC}"/>
                  </a:ext>
                </a:extLst>
              </p:cNvPr>
              <p:cNvSpPr txBox="1"/>
              <p:nvPr/>
            </p:nvSpPr>
            <p:spPr>
              <a:xfrm>
                <a:off x="5180034" y="3592192"/>
                <a:ext cx="820453" cy="526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DC143C"/>
                    </a:solidFill>
                  </a:rPr>
                  <a:t>Same </a:t>
                </a:r>
                <a:r>
                  <a:rPr lang="en-US" altLang="ko-KR" sz="1200" dirty="0"/>
                  <a:t>Flux</a:t>
                </a:r>
                <a:endParaRPr lang="ko-KR" altLang="en-US" sz="1200" dirty="0"/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1F861F7-DA8C-4188-B2AA-69ADBD7765B5}"/>
              </a:ext>
            </a:extLst>
          </p:cNvPr>
          <p:cNvGrpSpPr/>
          <p:nvPr/>
        </p:nvGrpSpPr>
        <p:grpSpPr>
          <a:xfrm>
            <a:off x="6920317" y="4333309"/>
            <a:ext cx="4615219" cy="1550781"/>
            <a:chOff x="6920316" y="4256393"/>
            <a:chExt cx="4615219" cy="155078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3804A5C-6A40-43C2-B042-3EBEE4423572}"/>
                </a:ext>
              </a:extLst>
            </p:cNvPr>
            <p:cNvGrpSpPr/>
            <p:nvPr/>
          </p:nvGrpSpPr>
          <p:grpSpPr>
            <a:xfrm>
              <a:off x="6920316" y="4707354"/>
              <a:ext cx="4615219" cy="1099820"/>
              <a:chOff x="6906961" y="4468068"/>
              <a:chExt cx="4615219" cy="109982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6B8F712-82A4-47D1-B8C6-A7DBCDEBDF89}"/>
                  </a:ext>
                </a:extLst>
              </p:cNvPr>
              <p:cNvSpPr txBox="1"/>
              <p:nvPr/>
            </p:nvSpPr>
            <p:spPr>
              <a:xfrm>
                <a:off x="6906961" y="4983112"/>
                <a:ext cx="2160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/>
                  <a:t>Space weathering</a:t>
                </a:r>
              </a:p>
              <a:p>
                <a:pPr algn="ctr"/>
                <a:r>
                  <a:rPr lang="en-US" altLang="ko-KR" sz="1600" b="1" dirty="0"/>
                  <a:t>(solar wind particles)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40A3735-F739-406E-A724-935A2054AAAB}"/>
                  </a:ext>
                </a:extLst>
              </p:cNvPr>
              <p:cNvSpPr txBox="1"/>
              <p:nvPr/>
            </p:nvSpPr>
            <p:spPr>
              <a:xfrm>
                <a:off x="9362180" y="4983113"/>
                <a:ext cx="2160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accent2"/>
                    </a:solidFill>
                  </a:rPr>
                  <a:t>Impart gardening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accent2"/>
                    </a:solidFill>
                  </a:rPr>
                  <a:t>(meteoroids)</a:t>
                </a:r>
              </a:p>
            </p:txBody>
          </p:sp>
          <p:sp>
            <p:nvSpPr>
              <p:cNvPr id="21" name="L 도형 20">
                <a:extLst>
                  <a:ext uri="{FF2B5EF4-FFF2-40B4-BE49-F238E27FC236}">
                    <a16:creationId xmlns:a16="http://schemas.microsoft.com/office/drawing/2014/main" id="{848FB979-C3A3-400C-9D20-9CFE39A20056}"/>
                  </a:ext>
                </a:extLst>
              </p:cNvPr>
              <p:cNvSpPr/>
              <p:nvPr/>
            </p:nvSpPr>
            <p:spPr>
              <a:xfrm rot="5400000">
                <a:off x="8971487" y="3442068"/>
                <a:ext cx="468000" cy="2520000"/>
              </a:xfrm>
              <a:prstGeom prst="corner">
                <a:avLst>
                  <a:gd name="adj1" fmla="val 15306"/>
                  <a:gd name="adj2" fmla="val 1530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  <p:sp>
            <p:nvSpPr>
              <p:cNvPr id="110" name="L 도형 109">
                <a:extLst>
                  <a:ext uri="{FF2B5EF4-FFF2-40B4-BE49-F238E27FC236}">
                    <a16:creationId xmlns:a16="http://schemas.microsoft.com/office/drawing/2014/main" id="{2506FA51-5641-497C-93B9-C026ECE2B2F3}"/>
                  </a:ext>
                </a:extLst>
              </p:cNvPr>
              <p:cNvSpPr/>
              <p:nvPr/>
            </p:nvSpPr>
            <p:spPr>
              <a:xfrm rot="16200000" flipH="1">
                <a:off x="8971487" y="3442069"/>
                <a:ext cx="468000" cy="2520000"/>
              </a:xfrm>
              <a:prstGeom prst="corner">
                <a:avLst>
                  <a:gd name="adj1" fmla="val 15306"/>
                  <a:gd name="adj2" fmla="val 1530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</p:grpSp>
        <p:sp>
          <p:nvSpPr>
            <p:cNvPr id="111" name="화살표: 오른쪽 110">
              <a:extLst>
                <a:ext uri="{FF2B5EF4-FFF2-40B4-BE49-F238E27FC236}">
                  <a16:creationId xmlns:a16="http://schemas.microsoft.com/office/drawing/2014/main" id="{33D58EBD-79F2-40DE-B8E9-3E9D0163E2CE}"/>
                </a:ext>
              </a:extLst>
            </p:cNvPr>
            <p:cNvSpPr/>
            <p:nvPr/>
          </p:nvSpPr>
          <p:spPr>
            <a:xfrm rot="-5400000">
              <a:off x="8995463" y="4240791"/>
              <a:ext cx="464925" cy="49613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 dirty="0"/>
            </a:p>
          </p:txBody>
        </p:sp>
      </p:grpSp>
    </p:spTree>
    <p:extLst>
      <p:ext uri="{BB962C8B-B14F-4D97-AF65-F5344CB8AC3E}">
        <p14:creationId xmlns:p14="http://schemas.microsoft.com/office/powerpoint/2010/main" val="42583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E93451B1-5A67-4336-8AA3-3BBA19B68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000" y="720000"/>
            <a:ext cx="11880000" cy="5580000"/>
          </a:xfrm>
        </p:spPr>
        <p:txBody>
          <a:bodyPr/>
          <a:lstStyle/>
          <a:p>
            <a:r>
              <a:rPr lang="en-US" altLang="ko-KR" dirty="0"/>
              <a:t>Lunar</a:t>
            </a:r>
            <a:r>
              <a:rPr lang="ko-KR" altLang="en-US" dirty="0"/>
              <a:t> </a:t>
            </a:r>
            <a:r>
              <a:rPr lang="en-US" altLang="ko-KR" dirty="0"/>
              <a:t>Impact Crater Database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6C1D9E-88AA-4AFC-8849-79CC99DD5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87DEDE-CE7F-4828-9A28-559EF19D3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8DE960-886A-4309-BBA4-A7BD1BB85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3</a:t>
            </a:fld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09F1178-22D4-44A0-8E44-92DBD4E13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98969"/>
              </p:ext>
            </p:extLst>
          </p:nvPr>
        </p:nvGraphicFramePr>
        <p:xfrm>
          <a:off x="156000" y="1133648"/>
          <a:ext cx="5940000" cy="212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860249225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088033529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01301723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LPI (2015)</a:t>
                      </a:r>
                      <a:endParaRPr lang="ko-KR" altLang="en-US" sz="1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Robbins et al. (2018)</a:t>
                      </a:r>
                      <a:endParaRPr lang="en-US" altLang="ko-KR" sz="1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78182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Total Number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8716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~1.3 million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817477"/>
                  </a:ext>
                </a:extLst>
              </a:tr>
              <a:tr h="432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Main Information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Latitude &amp; Longitude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3456133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Diameter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Major/Minor-axis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9732693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0D51632-9FA2-48F9-B966-AD1FDF5A8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461118"/>
              </p:ext>
            </p:extLst>
          </p:nvPr>
        </p:nvGraphicFramePr>
        <p:xfrm>
          <a:off x="6456000" y="1133649"/>
          <a:ext cx="5580000" cy="2390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86024922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088033529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601619335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Topography</a:t>
                      </a:r>
                      <a:endParaRPr lang="ko-KR" altLang="en-US" sz="1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Photometry</a:t>
                      </a:r>
                      <a:endParaRPr lang="ko-KR" altLang="en-US" sz="1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781829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Data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DEM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(Digital Elevation Map)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Reflectance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200" dirty="0"/>
                        <a:t>(415 ~ 1550 nm)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519353"/>
                  </a:ext>
                </a:extLst>
              </a:tr>
              <a:tr h="557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Instrument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LRO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LOLA + </a:t>
                      </a:r>
                      <a:r>
                        <a:rPr lang="en-US" altLang="ko-KR" sz="1400" dirty="0" err="1"/>
                        <a:t>Kaguya</a:t>
                      </a:r>
                      <a:r>
                        <a:rPr lang="en-US" altLang="ko-KR" sz="1400" dirty="0"/>
                        <a:t> TC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Kaguya</a:t>
                      </a:r>
                      <a:r>
                        <a:rPr lang="en-US" altLang="ko-KR" sz="1400" dirty="0"/>
                        <a:t> MI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629571"/>
                  </a:ext>
                </a:extLst>
              </a:tr>
              <a:tr h="433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Latitude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-60° ~ +60°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818958"/>
                  </a:ext>
                </a:extLst>
              </a:tr>
              <a:tr h="433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Resolution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512 </a:t>
                      </a:r>
                      <a:r>
                        <a:rPr lang="en-US" altLang="ko-KR" sz="1400" dirty="0" err="1"/>
                        <a:t>ppd</a:t>
                      </a:r>
                      <a:r>
                        <a:rPr lang="en-US" altLang="ko-KR" sz="1400" dirty="0"/>
                        <a:t> (≈ 60 m/pixel)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475962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5E4DAEE-48DF-4F25-8756-B052EF2DBEBD}"/>
              </a:ext>
            </a:extLst>
          </p:cNvPr>
          <p:cNvGrpSpPr/>
          <p:nvPr/>
        </p:nvGrpSpPr>
        <p:grpSpPr>
          <a:xfrm>
            <a:off x="6636000" y="3856634"/>
            <a:ext cx="5400000" cy="2464341"/>
            <a:chOff x="6395898" y="3741304"/>
            <a:chExt cx="5400000" cy="246434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CB531D8-760E-4BFC-A00D-6A122A4CE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9" t="11027"/>
            <a:stretch/>
          </p:blipFill>
          <p:spPr>
            <a:xfrm>
              <a:off x="6395898" y="4048761"/>
              <a:ext cx="5400000" cy="2156884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D0DD5CA-B0DC-4EEE-88AF-956DFDAC6839}"/>
                </a:ext>
              </a:extLst>
            </p:cNvPr>
            <p:cNvGrpSpPr/>
            <p:nvPr/>
          </p:nvGrpSpPr>
          <p:grpSpPr>
            <a:xfrm>
              <a:off x="6875054" y="3741304"/>
              <a:ext cx="1807852" cy="288000"/>
              <a:chOff x="6454575" y="4063987"/>
              <a:chExt cx="1807852" cy="288000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5A6695E-57AD-4E1E-8246-9F1808E580FB}"/>
                  </a:ext>
                </a:extLst>
              </p:cNvPr>
              <p:cNvSpPr/>
              <p:nvPr/>
            </p:nvSpPr>
            <p:spPr>
              <a:xfrm>
                <a:off x="6454575" y="4063987"/>
                <a:ext cx="864000" cy="288000"/>
              </a:xfrm>
              <a:prstGeom prst="rect">
                <a:avLst/>
              </a:prstGeom>
              <a:solidFill>
                <a:srgbClr val="4682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</a:rPr>
                  <a:t>2018 DB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59164F9-FE67-4C73-86D0-2A683A5BF6F4}"/>
                  </a:ext>
                </a:extLst>
              </p:cNvPr>
              <p:cNvSpPr/>
              <p:nvPr/>
            </p:nvSpPr>
            <p:spPr>
              <a:xfrm>
                <a:off x="7398427" y="4063987"/>
                <a:ext cx="864000" cy="288000"/>
              </a:xfrm>
              <a:prstGeom prst="rect">
                <a:avLst/>
              </a:prstGeom>
              <a:solidFill>
                <a:srgbClr val="F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</a:rPr>
                  <a:t>2015 DB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358EF48-8FE9-474A-B808-B4B3D7E4C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30285"/>
              </p:ext>
            </p:extLst>
          </p:nvPr>
        </p:nvGraphicFramePr>
        <p:xfrm>
          <a:off x="156002" y="4175831"/>
          <a:ext cx="64080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305">
                  <a:extLst>
                    <a:ext uri="{9D8B030D-6E8A-4147-A177-3AD203B41FA5}">
                      <a16:colId xmlns:a16="http://schemas.microsoft.com/office/drawing/2014/main" val="3860249225"/>
                    </a:ext>
                  </a:extLst>
                </a:gridCol>
                <a:gridCol w="1810169">
                  <a:extLst>
                    <a:ext uri="{9D8B030D-6E8A-4147-A177-3AD203B41FA5}">
                      <a16:colId xmlns:a16="http://schemas.microsoft.com/office/drawing/2014/main" val="3088033529"/>
                    </a:ext>
                  </a:extLst>
                </a:gridCol>
                <a:gridCol w="1520543">
                  <a:extLst>
                    <a:ext uri="{9D8B030D-6E8A-4147-A177-3AD203B41FA5}">
                      <a16:colId xmlns:a16="http://schemas.microsoft.com/office/drawing/2014/main" val="2056653465"/>
                    </a:ext>
                  </a:extLst>
                </a:gridCol>
                <a:gridCol w="1954983">
                  <a:extLst>
                    <a:ext uri="{9D8B030D-6E8A-4147-A177-3AD203B41FA5}">
                      <a16:colId xmlns:a16="http://schemas.microsoft.com/office/drawing/2014/main" val="3013017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Sim et al. (2017)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This study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78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Database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LPI 2015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Robbins et al. (2018)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81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1,872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3,144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2"/>
                          </a:solidFill>
                        </a:rPr>
                        <a:t>26,802</a:t>
                      </a:r>
                      <a:endParaRPr lang="ko-KR" altLang="en-US" sz="14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9633684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~1 km/pixel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2"/>
                          </a:solidFill>
                        </a:rPr>
                        <a:t>~60 m/pixel</a:t>
                      </a:r>
                      <a:endParaRPr lang="ko-KR" altLang="en-US" sz="14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4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Diameter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 ~ 120 km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altLang="ko-KR" sz="1400" dirty="0"/>
                        <a:t> ~ 120 km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475962"/>
                  </a:ext>
                </a:extLst>
              </a:tr>
            </a:tbl>
          </a:graphicData>
        </a:graphic>
      </p:graphicFrame>
      <p:sp>
        <p:nvSpPr>
          <p:cNvPr id="21" name="내용 개체 틀 9">
            <a:extLst>
              <a:ext uri="{FF2B5EF4-FFF2-40B4-BE49-F238E27FC236}">
                <a16:creationId xmlns:a16="http://schemas.microsoft.com/office/drawing/2014/main" id="{875FF072-AA81-4B85-BD00-D114C398DD26}"/>
              </a:ext>
            </a:extLst>
          </p:cNvPr>
          <p:cNvSpPr txBox="1">
            <a:spLocks/>
          </p:cNvSpPr>
          <p:nvPr/>
        </p:nvSpPr>
        <p:spPr>
          <a:xfrm>
            <a:off x="6096000" y="720000"/>
            <a:ext cx="5940000" cy="2790000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Global Map</a:t>
            </a:r>
            <a:endParaRPr lang="ko-KR" altLang="en-US" dirty="0"/>
          </a:p>
        </p:txBody>
      </p:sp>
      <p:sp>
        <p:nvSpPr>
          <p:cNvPr id="22" name="내용 개체 틀 9">
            <a:extLst>
              <a:ext uri="{FF2B5EF4-FFF2-40B4-BE49-F238E27FC236}">
                <a16:creationId xmlns:a16="http://schemas.microsoft.com/office/drawing/2014/main" id="{02F1B201-70D2-450C-87FF-6D6633B8BCB6}"/>
              </a:ext>
            </a:extLst>
          </p:cNvPr>
          <p:cNvSpPr txBox="1">
            <a:spLocks/>
          </p:cNvSpPr>
          <p:nvPr/>
        </p:nvSpPr>
        <p:spPr>
          <a:xfrm>
            <a:off x="6096000" y="3700573"/>
            <a:ext cx="5940000" cy="2599427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3" name="내용 개체 틀 9">
            <a:extLst>
              <a:ext uri="{FF2B5EF4-FFF2-40B4-BE49-F238E27FC236}">
                <a16:creationId xmlns:a16="http://schemas.microsoft.com/office/drawing/2014/main" id="{D47C5211-3247-44E0-9F11-9413BEDF0C30}"/>
              </a:ext>
            </a:extLst>
          </p:cNvPr>
          <p:cNvSpPr txBox="1">
            <a:spLocks/>
          </p:cNvSpPr>
          <p:nvPr/>
        </p:nvSpPr>
        <p:spPr>
          <a:xfrm>
            <a:off x="156000" y="3700573"/>
            <a:ext cx="5940000" cy="2599427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Extended Crater Sample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9E0CB5-271E-4ECB-B84B-A6971F50AA49}"/>
              </a:ext>
            </a:extLst>
          </p:cNvPr>
          <p:cNvSpPr/>
          <p:nvPr/>
        </p:nvSpPr>
        <p:spPr>
          <a:xfrm>
            <a:off x="46800" y="36000"/>
            <a:ext cx="154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99193E-784D-4C3A-B0A8-5B499B8F9903}"/>
              </a:ext>
            </a:extLst>
          </p:cNvPr>
          <p:cNvSpPr/>
          <p:nvPr/>
        </p:nvSpPr>
        <p:spPr>
          <a:xfrm>
            <a:off x="1501102" y="3231450"/>
            <a:ext cx="22124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(for the comparative verification)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79F21C-A4D4-4FDB-AB34-6E88D6224B8A}"/>
              </a:ext>
            </a:extLst>
          </p:cNvPr>
          <p:cNvSpPr/>
          <p:nvPr/>
        </p:nvSpPr>
        <p:spPr>
          <a:xfrm>
            <a:off x="4202515" y="3231450"/>
            <a:ext cx="15039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(for detailed analysis)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6594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Methods: Data Processing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431E37-DFA3-4561-87F3-AE696C781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31AA1F-D6C0-4F15-922F-CC08558A8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735F89-57C8-4051-8C96-AA0CF4997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75899E-D168-4116-BB60-EC9AA89BF155}"/>
              </a:ext>
            </a:extLst>
          </p:cNvPr>
          <p:cNvSpPr/>
          <p:nvPr/>
        </p:nvSpPr>
        <p:spPr>
          <a:xfrm>
            <a:off x="46800" y="36000"/>
            <a:ext cx="298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6DB202A-CD8B-405B-9E03-347E4FFECE67}"/>
              </a:ext>
            </a:extLst>
          </p:cNvPr>
          <p:cNvGrpSpPr/>
          <p:nvPr/>
        </p:nvGrpSpPr>
        <p:grpSpPr>
          <a:xfrm>
            <a:off x="2368959" y="1306074"/>
            <a:ext cx="1008000" cy="949750"/>
            <a:chOff x="7282283" y="7388019"/>
            <a:chExt cx="1008000" cy="949750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06B40FF5-109B-44E9-B663-81233DCE5C7F}"/>
                </a:ext>
              </a:extLst>
            </p:cNvPr>
            <p:cNvSpPr/>
            <p:nvPr/>
          </p:nvSpPr>
          <p:spPr>
            <a:xfrm>
              <a:off x="7606283" y="7388019"/>
              <a:ext cx="360000" cy="46800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5F842B-4CDC-41C9-BF27-AD6E24529D48}"/>
                </a:ext>
              </a:extLst>
            </p:cNvPr>
            <p:cNvSpPr txBox="1"/>
            <p:nvPr/>
          </p:nvSpPr>
          <p:spPr>
            <a:xfrm>
              <a:off x="7282283" y="7876104"/>
              <a:ext cx="100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3D vector</a:t>
              </a:r>
            </a:p>
            <a:p>
              <a:pPr algn="ctr"/>
              <a:r>
                <a:rPr lang="en-US" altLang="ko-KR" sz="12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calculation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9640547-FCD9-4598-9A99-CC788BD37F85}"/>
              </a:ext>
            </a:extLst>
          </p:cNvPr>
          <p:cNvSpPr txBox="1"/>
          <p:nvPr/>
        </p:nvSpPr>
        <p:spPr>
          <a:xfrm>
            <a:off x="4983071" y="714838"/>
            <a:ext cx="2160000" cy="33855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ko-KR" sz="1600" dirty="0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Azimuth Angle [°]</a:t>
            </a:r>
            <a:endParaRPr lang="ko-KR" altLang="en-US" sz="1600" dirty="0">
              <a:latin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F7A364-1E80-4458-B474-8BD0F441D0F6}"/>
              </a:ext>
            </a:extLst>
          </p:cNvPr>
          <p:cNvGrpSpPr>
            <a:grpSpLocks noChangeAspect="1"/>
          </p:cNvGrpSpPr>
          <p:nvPr/>
        </p:nvGrpSpPr>
        <p:grpSpPr>
          <a:xfrm>
            <a:off x="5033056" y="1042868"/>
            <a:ext cx="2060033" cy="1712363"/>
            <a:chOff x="9260625" y="7388019"/>
            <a:chExt cx="1357328" cy="112825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94B206E-FC55-4EC9-AFE5-07A5D9D900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215"/>
            <a:stretch/>
          </p:blipFill>
          <p:spPr>
            <a:xfrm>
              <a:off x="9398119" y="8337535"/>
              <a:ext cx="1080000" cy="59355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3331BA3-7A7D-4CA2-8A9A-181A223B255B}"/>
                </a:ext>
              </a:extLst>
            </p:cNvPr>
            <p:cNvGrpSpPr/>
            <p:nvPr/>
          </p:nvGrpSpPr>
          <p:grpSpPr>
            <a:xfrm>
              <a:off x="9260625" y="8404738"/>
              <a:ext cx="1357328" cy="111535"/>
              <a:chOff x="11688554" y="9395254"/>
              <a:chExt cx="1357328" cy="11153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AB89DB-EA59-4452-9D61-C0557DC96614}"/>
                  </a:ext>
                </a:extLst>
              </p:cNvPr>
              <p:cNvSpPr txBox="1"/>
              <p:nvPr/>
            </p:nvSpPr>
            <p:spPr>
              <a:xfrm>
                <a:off x="11688554" y="9395254"/>
                <a:ext cx="360000" cy="111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-180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F261DE-7307-48A2-919B-C2203032ACC3}"/>
                  </a:ext>
                </a:extLst>
              </p:cNvPr>
              <p:cNvSpPr txBox="1"/>
              <p:nvPr/>
            </p:nvSpPr>
            <p:spPr>
              <a:xfrm>
                <a:off x="12685882" y="9395254"/>
                <a:ext cx="360000" cy="11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180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7424F9-4690-4BF7-B2C0-C82E003DD451}"/>
                  </a:ext>
                </a:extLst>
              </p:cNvPr>
              <p:cNvSpPr txBox="1"/>
              <p:nvPr/>
            </p:nvSpPr>
            <p:spPr>
              <a:xfrm>
                <a:off x="12187218" y="9395254"/>
                <a:ext cx="360000" cy="11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0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91ADC4B-3866-4CA5-B3A5-193428BEE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0683" y="7388019"/>
              <a:ext cx="1053539" cy="9000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28E0E04-AF4A-4A26-8CFF-537CCF052889}"/>
              </a:ext>
            </a:extLst>
          </p:cNvPr>
          <p:cNvSpPr txBox="1"/>
          <p:nvPr/>
        </p:nvSpPr>
        <p:spPr>
          <a:xfrm>
            <a:off x="3248593" y="714837"/>
            <a:ext cx="2160000" cy="33855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ko-KR" sz="1600" dirty="0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Slope [°]</a:t>
            </a:r>
            <a:endParaRPr lang="ko-KR" altLang="en-US" sz="1600" dirty="0">
              <a:latin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7762076-6089-43FB-95BA-6BB469230499}"/>
              </a:ext>
            </a:extLst>
          </p:cNvPr>
          <p:cNvGrpSpPr>
            <a:grpSpLocks noChangeAspect="1"/>
          </p:cNvGrpSpPr>
          <p:nvPr/>
        </p:nvGrpSpPr>
        <p:grpSpPr>
          <a:xfrm>
            <a:off x="3318915" y="1042874"/>
            <a:ext cx="1847907" cy="1712365"/>
            <a:chOff x="2796074" y="1547081"/>
            <a:chExt cx="1217564" cy="1128257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5D346EF-C007-4801-B6DD-D80E2F72744B}"/>
                </a:ext>
              </a:extLst>
            </p:cNvPr>
            <p:cNvGrpSpPr/>
            <p:nvPr/>
          </p:nvGrpSpPr>
          <p:grpSpPr>
            <a:xfrm>
              <a:off x="2796074" y="2496597"/>
              <a:ext cx="1217564" cy="178741"/>
              <a:chOff x="2796074" y="2496597"/>
              <a:chExt cx="1217564" cy="178741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DE261951-4C80-41D7-AEEF-999913322A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4266"/>
              <a:stretch/>
            </p:blipFill>
            <p:spPr>
              <a:xfrm>
                <a:off x="2933638" y="2496597"/>
                <a:ext cx="1080000" cy="59358"/>
              </a:xfrm>
              <a:prstGeom prst="rect">
                <a:avLst/>
              </a:prstGeom>
            </p:spPr>
          </p:pic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9D283C4-809D-489F-9535-231D54F33B1C}"/>
                  </a:ext>
                </a:extLst>
              </p:cNvPr>
              <p:cNvGrpSpPr/>
              <p:nvPr/>
            </p:nvGrpSpPr>
            <p:grpSpPr>
              <a:xfrm>
                <a:off x="2796074" y="2563803"/>
                <a:ext cx="1214560" cy="111535"/>
                <a:chOff x="22882943" y="13663694"/>
                <a:chExt cx="1214560" cy="111535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8B378BE-A094-4E48-B28A-9286D029CA89}"/>
                    </a:ext>
                  </a:extLst>
                </p:cNvPr>
                <p:cNvSpPr txBox="1"/>
                <p:nvPr/>
              </p:nvSpPr>
              <p:spPr>
                <a:xfrm>
                  <a:off x="22882943" y="13663694"/>
                  <a:ext cx="360000" cy="1115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0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E81964-7341-49D2-9BCA-1A73FF29DE6D}"/>
                    </a:ext>
                  </a:extLst>
                </p:cNvPr>
                <p:cNvSpPr txBox="1"/>
                <p:nvPr/>
              </p:nvSpPr>
              <p:spPr>
                <a:xfrm>
                  <a:off x="23737503" y="13663694"/>
                  <a:ext cx="360000" cy="1115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30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F2F8117-659A-4BEF-98AB-4741455A97E2}"/>
                    </a:ext>
                  </a:extLst>
                </p:cNvPr>
                <p:cNvSpPr txBox="1"/>
                <p:nvPr/>
              </p:nvSpPr>
              <p:spPr>
                <a:xfrm>
                  <a:off x="23453442" y="13663694"/>
                  <a:ext cx="360000" cy="1115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20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E41968B-9E8A-4B68-BB4E-FC52D346BD4F}"/>
                    </a:ext>
                  </a:extLst>
                </p:cNvPr>
                <p:cNvSpPr txBox="1"/>
                <p:nvPr/>
              </p:nvSpPr>
              <p:spPr>
                <a:xfrm>
                  <a:off x="23167003" y="13663694"/>
                  <a:ext cx="360000" cy="1115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10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</p:grp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027440D-1C86-43CB-A2A6-190522C45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676" y="1547081"/>
              <a:ext cx="1053539" cy="9000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3621E84-6194-40FC-8ABD-F9B5EAD8FD46}"/>
              </a:ext>
            </a:extLst>
          </p:cNvPr>
          <p:cNvGrpSpPr/>
          <p:nvPr/>
        </p:nvGrpSpPr>
        <p:grpSpPr>
          <a:xfrm>
            <a:off x="7102317" y="1306076"/>
            <a:ext cx="792000" cy="1177412"/>
            <a:chOff x="10560752" y="7388019"/>
            <a:chExt cx="792000" cy="1177412"/>
          </a:xfrm>
        </p:grpSpPr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8D67CE9F-9626-4630-AAD6-0930F49B7584}"/>
                </a:ext>
              </a:extLst>
            </p:cNvPr>
            <p:cNvSpPr/>
            <p:nvPr/>
          </p:nvSpPr>
          <p:spPr>
            <a:xfrm>
              <a:off x="10776752" y="7388019"/>
              <a:ext cx="360000" cy="46800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8F1C44-8634-4507-B638-B25F8EA43D2C}"/>
                </a:ext>
              </a:extLst>
            </p:cNvPr>
            <p:cNvSpPr txBox="1"/>
            <p:nvPr/>
          </p:nvSpPr>
          <p:spPr>
            <a:xfrm>
              <a:off x="10560752" y="7919100"/>
              <a:ext cx="792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DEM</a:t>
              </a:r>
            </a:p>
            <a:p>
              <a:pPr algn="ctr"/>
              <a:r>
                <a:rPr lang="en-US" altLang="ko-KR" sz="12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Slope</a:t>
              </a:r>
            </a:p>
            <a:p>
              <a:pPr algn="ctr"/>
              <a:r>
                <a:rPr lang="en-US" altLang="ko-KR" sz="12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Azimuth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28AEAC6-EF20-4DCD-B170-1119C6B8A85D}"/>
              </a:ext>
            </a:extLst>
          </p:cNvPr>
          <p:cNvSpPr txBox="1"/>
          <p:nvPr/>
        </p:nvSpPr>
        <p:spPr>
          <a:xfrm>
            <a:off x="9713453" y="714838"/>
            <a:ext cx="2160000" cy="33855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ko-KR" sz="1600" dirty="0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Wall-Quadrants</a:t>
            </a:r>
            <a:endParaRPr lang="ko-KR" altLang="en-US" sz="1600" dirty="0">
              <a:latin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4C44A9-36FB-4B80-9708-75219F7481BD}"/>
              </a:ext>
            </a:extLst>
          </p:cNvPr>
          <p:cNvGrpSpPr>
            <a:grpSpLocks noChangeAspect="1"/>
          </p:cNvGrpSpPr>
          <p:nvPr/>
        </p:nvGrpSpPr>
        <p:grpSpPr>
          <a:xfrm>
            <a:off x="9973889" y="1042891"/>
            <a:ext cx="1639128" cy="1727595"/>
            <a:chOff x="12619289" y="7388019"/>
            <a:chExt cx="1080000" cy="113828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8027081-5946-4EF8-A957-78D3495E4490}"/>
                </a:ext>
              </a:extLst>
            </p:cNvPr>
            <p:cNvGrpSpPr/>
            <p:nvPr/>
          </p:nvGrpSpPr>
          <p:grpSpPr>
            <a:xfrm>
              <a:off x="12661589" y="8414768"/>
              <a:ext cx="995399" cy="111539"/>
              <a:chOff x="12661589" y="8414768"/>
              <a:chExt cx="995399" cy="111539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7B99DE-AD32-48D6-88D0-1F05498A4D05}"/>
                  </a:ext>
                </a:extLst>
              </p:cNvPr>
              <p:cNvSpPr txBox="1"/>
              <p:nvPr/>
            </p:nvSpPr>
            <p:spPr>
              <a:xfrm>
                <a:off x="12661589" y="8414768"/>
                <a:ext cx="180000" cy="11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cs typeface="Noto Sans Medium" panose="020B0602040504020204" pitchFamily="34" charset="0"/>
                  </a:rPr>
                  <a:t>W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1EA452C-C38D-4A26-9F58-68251C1E48B7}"/>
                  </a:ext>
                </a:extLst>
              </p:cNvPr>
              <p:cNvSpPr txBox="1"/>
              <p:nvPr/>
            </p:nvSpPr>
            <p:spPr>
              <a:xfrm>
                <a:off x="13476988" y="8414772"/>
                <a:ext cx="180000" cy="11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cs typeface="Noto Sans Medium" panose="020B0602040504020204" pitchFamily="34" charset="0"/>
                  </a:rPr>
                  <a:t>E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6688FEE-B34D-47D6-85F6-A9889017BD87}"/>
                  </a:ext>
                </a:extLst>
              </p:cNvPr>
              <p:cNvSpPr txBox="1"/>
              <p:nvPr/>
            </p:nvSpPr>
            <p:spPr>
              <a:xfrm>
                <a:off x="12933213" y="8414771"/>
                <a:ext cx="180000" cy="11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N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00BAD9-183E-454F-B742-B5F7BB4AB8C8}"/>
                  </a:ext>
                </a:extLst>
              </p:cNvPr>
              <p:cNvSpPr txBox="1"/>
              <p:nvPr/>
            </p:nvSpPr>
            <p:spPr>
              <a:xfrm>
                <a:off x="13205119" y="8414773"/>
                <a:ext cx="180000" cy="11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S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93420DF-5262-4CBF-9687-AFDE9EEE4530}"/>
                </a:ext>
              </a:extLst>
            </p:cNvPr>
            <p:cNvGrpSpPr/>
            <p:nvPr/>
          </p:nvGrpSpPr>
          <p:grpSpPr>
            <a:xfrm>
              <a:off x="12619289" y="8337535"/>
              <a:ext cx="1080000" cy="61062"/>
              <a:chOff x="12619289" y="8337535"/>
              <a:chExt cx="1080000" cy="61062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1678B30-1AC3-44D3-A0D3-1CE5F4B24D70}"/>
                  </a:ext>
                </a:extLst>
              </p:cNvPr>
              <p:cNvSpPr/>
              <p:nvPr/>
            </p:nvSpPr>
            <p:spPr>
              <a:xfrm>
                <a:off x="12619289" y="8337535"/>
                <a:ext cx="264601" cy="61062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FC6E499-0A9C-4F47-AD85-3CBF410DBE69}"/>
                  </a:ext>
                </a:extLst>
              </p:cNvPr>
              <p:cNvSpPr/>
              <p:nvPr/>
            </p:nvSpPr>
            <p:spPr>
              <a:xfrm>
                <a:off x="13162819" y="8337535"/>
                <a:ext cx="264601" cy="61062"/>
              </a:xfrm>
              <a:prstGeom prst="rect">
                <a:avLst/>
              </a:prstGeom>
              <a:solidFill>
                <a:srgbClr val="007F00"/>
              </a:solidFill>
              <a:ln>
                <a:solidFill>
                  <a:srgbClr val="007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68E0CA2-DD5F-4016-AF0B-E96EC27824C0}"/>
                  </a:ext>
                </a:extLst>
              </p:cNvPr>
              <p:cNvSpPr/>
              <p:nvPr/>
            </p:nvSpPr>
            <p:spPr>
              <a:xfrm>
                <a:off x="12890913" y="8337535"/>
                <a:ext cx="264601" cy="61062"/>
              </a:xfrm>
              <a:prstGeom prst="rect">
                <a:avLst/>
              </a:prstGeom>
              <a:solidFill>
                <a:srgbClr val="FF00FF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627DD53-5326-4275-8E4E-88B8ABEA6959}"/>
                  </a:ext>
                </a:extLst>
              </p:cNvPr>
              <p:cNvSpPr/>
              <p:nvPr/>
            </p:nvSpPr>
            <p:spPr>
              <a:xfrm>
                <a:off x="13434688" y="8337535"/>
                <a:ext cx="264601" cy="6106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506222C8-6C5D-4D9F-B911-B75F462B3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9590" y="7388019"/>
              <a:ext cx="1053539" cy="900000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249FD8B-D929-46F2-BC96-1E04C00C35DF}"/>
              </a:ext>
            </a:extLst>
          </p:cNvPr>
          <p:cNvGrpSpPr>
            <a:grpSpLocks noChangeAspect="1"/>
          </p:cNvGrpSpPr>
          <p:nvPr/>
        </p:nvGrpSpPr>
        <p:grpSpPr>
          <a:xfrm>
            <a:off x="370094" y="1042880"/>
            <a:ext cx="2056911" cy="1712366"/>
            <a:chOff x="6145459" y="7388019"/>
            <a:chExt cx="1355274" cy="1128257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1983251-DD69-4169-AA46-5CA5F1006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8160" y="7388019"/>
              <a:ext cx="1051188" cy="90000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56052F48-B7A7-4BF4-A0CE-07A090CD0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090"/>
            <a:stretch/>
          </p:blipFill>
          <p:spPr>
            <a:xfrm>
              <a:off x="6283096" y="8337535"/>
              <a:ext cx="1080000" cy="55035"/>
            </a:xfrm>
            <a:prstGeom prst="rect">
              <a:avLst/>
            </a:pr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EA691C8-A8D5-4927-B05B-5255D9F29EFA}"/>
                </a:ext>
              </a:extLst>
            </p:cNvPr>
            <p:cNvGrpSpPr/>
            <p:nvPr/>
          </p:nvGrpSpPr>
          <p:grpSpPr>
            <a:xfrm>
              <a:off x="6145459" y="8404741"/>
              <a:ext cx="1355274" cy="111535"/>
              <a:chOff x="21392071" y="15274057"/>
              <a:chExt cx="1355274" cy="111535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1F5511-047E-46FA-A5AF-E812B2C75D7D}"/>
                  </a:ext>
                </a:extLst>
              </p:cNvPr>
              <p:cNvSpPr txBox="1"/>
              <p:nvPr/>
            </p:nvSpPr>
            <p:spPr>
              <a:xfrm>
                <a:off x="21392071" y="15274057"/>
                <a:ext cx="360000" cy="111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-4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608A98-6928-4914-9E00-BD57752DBDC9}"/>
                  </a:ext>
                </a:extLst>
              </p:cNvPr>
              <p:cNvSpPr txBox="1"/>
              <p:nvPr/>
            </p:nvSpPr>
            <p:spPr>
              <a:xfrm>
                <a:off x="22387345" y="15274057"/>
                <a:ext cx="360000" cy="111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cs typeface="Noto Sans Medium" panose="020B0602040504020204" pitchFamily="34" charset="0"/>
                  </a:rPr>
                  <a:t>0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532A5C-68D1-4644-B6DC-72402C3FD245}"/>
                  </a:ext>
                </a:extLst>
              </p:cNvPr>
              <p:cNvSpPr txBox="1"/>
              <p:nvPr/>
            </p:nvSpPr>
            <p:spPr>
              <a:xfrm>
                <a:off x="21889708" y="15274057"/>
                <a:ext cx="360000" cy="111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-2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AEC131E-CB60-4EBE-A8AC-488C5947550C}"/>
              </a:ext>
            </a:extLst>
          </p:cNvPr>
          <p:cNvSpPr txBox="1"/>
          <p:nvPr/>
        </p:nvSpPr>
        <p:spPr>
          <a:xfrm>
            <a:off x="318548" y="714837"/>
            <a:ext cx="2160000" cy="33855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ko-KR" sz="1600" dirty="0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DEM [km]</a:t>
            </a:r>
            <a:endParaRPr lang="ko-KR" altLang="en-US" sz="1600" dirty="0">
              <a:latin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536810-6D5E-417C-B16F-4D1997AC21F9}"/>
              </a:ext>
            </a:extLst>
          </p:cNvPr>
          <p:cNvSpPr txBox="1"/>
          <p:nvPr/>
        </p:nvSpPr>
        <p:spPr>
          <a:xfrm>
            <a:off x="7881457" y="714838"/>
            <a:ext cx="2160000" cy="33855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ko-KR" sz="1600" dirty="0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Inner Structures</a:t>
            </a:r>
            <a:endParaRPr lang="ko-KR" altLang="en-US" sz="1600" dirty="0">
              <a:latin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DBAE168-3F8D-4FFD-A1DA-B3F05C508FAB}"/>
              </a:ext>
            </a:extLst>
          </p:cNvPr>
          <p:cNvGrpSpPr>
            <a:grpSpLocks noChangeAspect="1"/>
          </p:cNvGrpSpPr>
          <p:nvPr/>
        </p:nvGrpSpPr>
        <p:grpSpPr>
          <a:xfrm>
            <a:off x="7903548" y="1058741"/>
            <a:ext cx="2115821" cy="1717843"/>
            <a:chOff x="11130226" y="7388019"/>
            <a:chExt cx="1406460" cy="1141907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BD16FD90-F5EA-44CA-BAE8-552752EB7851}"/>
                </a:ext>
              </a:extLst>
            </p:cNvPr>
            <p:cNvGrpSpPr/>
            <p:nvPr/>
          </p:nvGrpSpPr>
          <p:grpSpPr>
            <a:xfrm>
              <a:off x="11130226" y="7388019"/>
              <a:ext cx="1406460" cy="1141907"/>
              <a:chOff x="11130226" y="7388019"/>
              <a:chExt cx="1406460" cy="114190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A97D76ED-8A20-4CC2-A353-79F35782D41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324736" y="8337535"/>
                <a:ext cx="1080000" cy="67551"/>
                <a:chOff x="7073227" y="11393510"/>
                <a:chExt cx="1726704" cy="108000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EAE1A710-A915-4E6C-9C30-1907A9238BEC}"/>
                    </a:ext>
                  </a:extLst>
                </p:cNvPr>
                <p:cNvSpPr/>
                <p:nvPr/>
              </p:nvSpPr>
              <p:spPr>
                <a:xfrm>
                  <a:off x="7073227" y="11393510"/>
                  <a:ext cx="576000" cy="108000"/>
                </a:xfrm>
                <a:prstGeom prst="rect">
                  <a:avLst/>
                </a:prstGeom>
                <a:solidFill>
                  <a:srgbClr val="3315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8D89624B-A268-4602-9922-2C71B9A1876C}"/>
                    </a:ext>
                  </a:extLst>
                </p:cNvPr>
                <p:cNvSpPr/>
                <p:nvPr/>
              </p:nvSpPr>
              <p:spPr>
                <a:xfrm>
                  <a:off x="7649227" y="11393510"/>
                  <a:ext cx="576000" cy="108000"/>
                </a:xfrm>
                <a:prstGeom prst="rect">
                  <a:avLst/>
                </a:prstGeom>
                <a:solidFill>
                  <a:srgbClr val="5192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10E5E057-1339-4945-8365-1C667A88BD94}"/>
                    </a:ext>
                  </a:extLst>
                </p:cNvPr>
                <p:cNvSpPr/>
                <p:nvPr/>
              </p:nvSpPr>
              <p:spPr>
                <a:xfrm>
                  <a:off x="8223931" y="11393510"/>
                  <a:ext cx="576000" cy="108000"/>
                </a:xfrm>
                <a:prstGeom prst="rect">
                  <a:avLst/>
                </a:prstGeom>
                <a:solidFill>
                  <a:srgbClr val="FFCE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F05A7F21-493F-4FAE-9E30-6D6FE3219C32}"/>
                  </a:ext>
                </a:extLst>
              </p:cNvPr>
              <p:cNvGrpSpPr/>
              <p:nvPr/>
            </p:nvGrpSpPr>
            <p:grpSpPr>
              <a:xfrm>
                <a:off x="11130226" y="8417398"/>
                <a:ext cx="1406460" cy="112528"/>
                <a:chOff x="11130226" y="8417398"/>
                <a:chExt cx="1406460" cy="112528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D57F25F-377F-4CE2-B350-F9F7F7493A79}"/>
                    </a:ext>
                  </a:extLst>
                </p:cNvPr>
                <p:cNvSpPr txBox="1"/>
                <p:nvPr/>
              </p:nvSpPr>
              <p:spPr>
                <a:xfrm>
                  <a:off x="12140686" y="8417398"/>
                  <a:ext cx="396000" cy="1125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Wall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DAAE12D-BB5A-4EE4-A6AC-1EC8107316F8}"/>
                    </a:ext>
                  </a:extLst>
                </p:cNvPr>
                <p:cNvSpPr txBox="1"/>
                <p:nvPr/>
              </p:nvSpPr>
              <p:spPr>
                <a:xfrm>
                  <a:off x="11576736" y="8417398"/>
                  <a:ext cx="576000" cy="1125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Terrace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6E5904A-3AA9-4540-A87A-5E31E3FC85DC}"/>
                    </a:ext>
                  </a:extLst>
                </p:cNvPr>
                <p:cNvSpPr txBox="1"/>
                <p:nvPr/>
              </p:nvSpPr>
              <p:spPr>
                <a:xfrm>
                  <a:off x="11130226" y="8417402"/>
                  <a:ext cx="432000" cy="1125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Floor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85DC2199-37A2-4F9F-81B0-8A8B3D2B25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338315" y="7388019"/>
                <a:ext cx="1053539" cy="900000"/>
                <a:chOff x="13652818" y="12758135"/>
                <a:chExt cx="1685669" cy="1440000"/>
              </a:xfrm>
            </p:grpSpPr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076E5D62-8E7B-49AA-B7DB-A1D88FDD77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652818" y="12758135"/>
                  <a:ext cx="1685669" cy="1440000"/>
                </a:xfrm>
                <a:prstGeom prst="rect">
                  <a:avLst/>
                </a:prstGeom>
              </p:spPr>
            </p:pic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A7C94701-F73B-4356-8FCA-583DE4BD7C06}"/>
                    </a:ext>
                  </a:extLst>
                </p:cNvPr>
                <p:cNvSpPr/>
                <p:nvPr/>
              </p:nvSpPr>
              <p:spPr>
                <a:xfrm>
                  <a:off x="14424363" y="13418247"/>
                  <a:ext cx="180000" cy="180000"/>
                </a:xfrm>
                <a:prstGeom prst="rect">
                  <a:avLst/>
                </a:prstGeom>
                <a:solidFill>
                  <a:srgbClr val="3315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BDDB117-B1B2-42E2-B399-2A983CDA3605}"/>
                </a:ext>
              </a:extLst>
            </p:cNvPr>
            <p:cNvSpPr txBox="1"/>
            <p:nvPr/>
          </p:nvSpPr>
          <p:spPr>
            <a:xfrm>
              <a:off x="12037289" y="7420232"/>
              <a:ext cx="324000" cy="1432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rim</a:t>
              </a:r>
              <a:endParaRPr lang="ko-KR" altLang="en-US" sz="1400" dirty="0">
                <a:latin typeface="Noto Sans Medium" panose="020B0602040504020204" pitchFamily="34" charset="0"/>
                <a:cs typeface="Noto Sans Medium" panose="020B0602040504020204" pitchFamily="34" charset="0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9765A76B-6E42-421B-A60E-5A6089B956EC}"/>
              </a:ext>
            </a:extLst>
          </p:cNvPr>
          <p:cNvGrpSpPr/>
          <p:nvPr/>
        </p:nvGrpSpPr>
        <p:grpSpPr>
          <a:xfrm>
            <a:off x="561209" y="2955133"/>
            <a:ext cx="11084973" cy="3344867"/>
            <a:chOff x="386417" y="2938700"/>
            <a:chExt cx="11084971" cy="334486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52FFC72-EBFE-47A7-A509-5F547941F193}"/>
                </a:ext>
              </a:extLst>
            </p:cNvPr>
            <p:cNvSpPr txBox="1"/>
            <p:nvPr/>
          </p:nvSpPr>
          <p:spPr>
            <a:xfrm rot="16200000">
              <a:off x="33101" y="3615181"/>
              <a:ext cx="1025556" cy="318924"/>
            </a:xfrm>
            <a:prstGeom prst="rect">
              <a:avLst/>
            </a:prstGeom>
            <a:noFill/>
          </p:spPr>
          <p:txBody>
            <a:bodyPr wrap="none" lIns="180000" tIns="0" rIns="180000" bIns="72000" rtlCol="0" anchor="ctr" anchorCtr="0">
              <a:spAutoFit/>
            </a:bodyPr>
            <a:lstStyle/>
            <a:p>
              <a:pPr algn="ctr"/>
              <a:r>
                <a:rPr lang="en-US" altLang="ko-KR" sz="1600" dirty="0"/>
                <a:t>Simple</a:t>
              </a:r>
              <a:endParaRPr lang="ko-KR" altLang="en-US" sz="16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A0C9A03-41D8-4AAA-B063-7099873DA8BD}"/>
                </a:ext>
              </a:extLst>
            </p:cNvPr>
            <p:cNvSpPr txBox="1"/>
            <p:nvPr/>
          </p:nvSpPr>
          <p:spPr>
            <a:xfrm rot="16200000">
              <a:off x="-66284" y="5288160"/>
              <a:ext cx="1224329" cy="318924"/>
            </a:xfrm>
            <a:prstGeom prst="rect">
              <a:avLst/>
            </a:prstGeom>
            <a:noFill/>
          </p:spPr>
          <p:txBody>
            <a:bodyPr wrap="none" lIns="180000" tIns="0" rIns="180000" bIns="72000" rtlCol="0" anchor="ctr" anchorCtr="0">
              <a:spAutoFit/>
            </a:bodyPr>
            <a:lstStyle/>
            <a:p>
              <a:pPr algn="ctr"/>
              <a:r>
                <a:rPr lang="en-US" altLang="ko-KR" sz="1600" dirty="0"/>
                <a:t>Complex</a:t>
              </a:r>
              <a:endParaRPr lang="ko-KR" altLang="en-US" sz="1351" dirty="0"/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72D5551D-FFFE-4DAA-AEBB-D64D44B0EC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971"/>
            <a:stretch/>
          </p:blipFill>
          <p:spPr>
            <a:xfrm>
              <a:off x="671388" y="2938700"/>
              <a:ext cx="10800000" cy="1671889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4322C26F-565F-4F3A-946E-24D42B73E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971"/>
            <a:stretch/>
          </p:blipFill>
          <p:spPr>
            <a:xfrm>
              <a:off x="661332" y="4611678"/>
              <a:ext cx="10800000" cy="1671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16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72000"/>
            <a:ext cx="11880000" cy="576000"/>
          </a:xfrm>
        </p:spPr>
        <p:txBody>
          <a:bodyPr/>
          <a:lstStyle/>
          <a:p>
            <a:r>
              <a:rPr lang="en-US" altLang="ko-KR" dirty="0"/>
              <a:t>Methods: Improvements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75899E-D168-4116-BB60-EC9AA89BF155}"/>
              </a:ext>
            </a:extLst>
          </p:cNvPr>
          <p:cNvSpPr/>
          <p:nvPr/>
        </p:nvSpPr>
        <p:spPr>
          <a:xfrm>
            <a:off x="46800" y="36000"/>
            <a:ext cx="442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00129D-80A6-4B62-ACBC-0B9773351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43AA7-EF9A-4632-8AAD-7249DB8E1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AEEA876-AAD9-475D-84A8-F9C5084B4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AAD6AC-C4B3-47AB-9E33-89E2AB19A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1" y="995841"/>
            <a:ext cx="3865683" cy="360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C4FDE0-73D0-4530-A881-AF6685D31840}"/>
              </a:ext>
            </a:extLst>
          </p:cNvPr>
          <p:cNvSpPr txBox="1"/>
          <p:nvPr/>
        </p:nvSpPr>
        <p:spPr>
          <a:xfrm>
            <a:off x="360001" y="720001"/>
            <a:ext cx="2236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Sim et al. (2017)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F00ACB-4B4D-4D32-A67E-D170390FCEAD}"/>
              </a:ext>
            </a:extLst>
          </p:cNvPr>
          <p:cNvSpPr txBox="1"/>
          <p:nvPr/>
        </p:nvSpPr>
        <p:spPr>
          <a:xfrm>
            <a:off x="4373737" y="720001"/>
            <a:ext cx="1763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This study</a:t>
            </a:r>
            <a:endParaRPr lang="ko-KR" altLang="en-US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24C3C5-EFFA-4622-8AF5-16FEE884C1AB}"/>
              </a:ext>
            </a:extLst>
          </p:cNvPr>
          <p:cNvSpPr txBox="1"/>
          <p:nvPr/>
        </p:nvSpPr>
        <p:spPr>
          <a:xfrm>
            <a:off x="4373736" y="4575607"/>
            <a:ext cx="352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Average of all pixels on the walls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86F4BA-6D89-4940-9E9E-93960D0DEC03}"/>
              </a:ext>
            </a:extLst>
          </p:cNvPr>
          <p:cNvSpPr txBox="1"/>
          <p:nvPr/>
        </p:nvSpPr>
        <p:spPr>
          <a:xfrm>
            <a:off x="786726" y="4570163"/>
            <a:ext cx="2711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Slope between two points</a:t>
            </a:r>
            <a:endParaRPr lang="ko-KR" altLang="en-US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6B57B01-BFA8-41FF-A76B-54D0F145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736" y="1031841"/>
            <a:ext cx="3520445" cy="352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ECAB8C2-0492-4E02-9B1A-8ED32932DBBC}"/>
              </a:ext>
            </a:extLst>
          </p:cNvPr>
          <p:cNvGrpSpPr/>
          <p:nvPr/>
        </p:nvGrpSpPr>
        <p:grpSpPr>
          <a:xfrm>
            <a:off x="360001" y="4910269"/>
            <a:ext cx="3557387" cy="1237679"/>
            <a:chOff x="849384" y="4910271"/>
            <a:chExt cx="3557387" cy="123768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A9676FF-2180-458E-AF31-8CC85135F8DE}"/>
                </a:ext>
              </a:extLst>
            </p:cNvPr>
            <p:cNvGrpSpPr/>
            <p:nvPr/>
          </p:nvGrpSpPr>
          <p:grpSpPr>
            <a:xfrm>
              <a:off x="849384" y="5222127"/>
              <a:ext cx="1800000" cy="477930"/>
              <a:chOff x="1410109" y="5289363"/>
              <a:chExt cx="1800000" cy="47793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504F1E2-9190-40CC-9CE8-64132592BEEE}"/>
                  </a:ext>
                </a:extLst>
              </p:cNvPr>
              <p:cNvCxnSpPr>
                <a:cxnSpLocks/>
                <a:stCxn id="19" idx="0"/>
                <a:endCxn id="21" idx="0"/>
              </p:cNvCxnSpPr>
              <p:nvPr/>
            </p:nvCxnSpPr>
            <p:spPr>
              <a:xfrm>
                <a:off x="2118769" y="5767179"/>
                <a:ext cx="382680" cy="0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C2CB381-B63B-45B3-A11F-09455A10B1CF}"/>
                  </a:ext>
                </a:extLst>
              </p:cNvPr>
              <p:cNvSpPr/>
              <p:nvPr/>
            </p:nvSpPr>
            <p:spPr>
              <a:xfrm flipH="1">
                <a:off x="1410109" y="5289363"/>
                <a:ext cx="708660" cy="477930"/>
              </a:xfrm>
              <a:custGeom>
                <a:avLst/>
                <a:gdLst>
                  <a:gd name="connsiteX0" fmla="*/ 0 w 708660"/>
                  <a:gd name="connsiteY0" fmla="*/ 477816 h 477930"/>
                  <a:gd name="connsiteX1" fmla="*/ 251460 w 708660"/>
                  <a:gd name="connsiteY1" fmla="*/ 401616 h 477930"/>
                  <a:gd name="connsiteX2" fmla="*/ 464820 w 708660"/>
                  <a:gd name="connsiteY2" fmla="*/ 12996 h 477930"/>
                  <a:gd name="connsiteX3" fmla="*/ 571500 w 708660"/>
                  <a:gd name="connsiteY3" fmla="*/ 96816 h 477930"/>
                  <a:gd name="connsiteX4" fmla="*/ 708660 w 708660"/>
                  <a:gd name="connsiteY4" fmla="*/ 142536 h 477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60" h="477930">
                    <a:moveTo>
                      <a:pt x="0" y="477816"/>
                    </a:moveTo>
                    <a:cubicBezTo>
                      <a:pt x="86995" y="478451"/>
                      <a:pt x="173990" y="479086"/>
                      <a:pt x="251460" y="401616"/>
                    </a:cubicBezTo>
                    <a:cubicBezTo>
                      <a:pt x="328930" y="324146"/>
                      <a:pt x="411480" y="63796"/>
                      <a:pt x="464820" y="12996"/>
                    </a:cubicBezTo>
                    <a:cubicBezTo>
                      <a:pt x="518160" y="-37804"/>
                      <a:pt x="530860" y="75226"/>
                      <a:pt x="571500" y="96816"/>
                    </a:cubicBezTo>
                    <a:cubicBezTo>
                      <a:pt x="612140" y="118406"/>
                      <a:pt x="684530" y="112056"/>
                      <a:pt x="708660" y="142536"/>
                    </a:cubicBezTo>
                  </a:path>
                </a:pathLst>
              </a:custGeom>
              <a:noFill/>
              <a:ln w="3810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DFE8C84A-0558-4AA2-B56E-9D2025809A88}"/>
                  </a:ext>
                </a:extLst>
              </p:cNvPr>
              <p:cNvCxnSpPr>
                <a:cxnSpLocks/>
                <a:stCxn id="19" idx="2"/>
                <a:endCxn id="19" idx="0"/>
              </p:cNvCxnSpPr>
              <p:nvPr/>
            </p:nvCxnSpPr>
            <p:spPr>
              <a:xfrm>
                <a:off x="1653949" y="5302359"/>
                <a:ext cx="464820" cy="46482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F773E956-1B68-4F5D-B5E6-2339081869AB}"/>
                  </a:ext>
                </a:extLst>
              </p:cNvPr>
              <p:cNvSpPr/>
              <p:nvPr/>
            </p:nvSpPr>
            <p:spPr>
              <a:xfrm>
                <a:off x="2501449" y="5289363"/>
                <a:ext cx="708660" cy="477930"/>
              </a:xfrm>
              <a:custGeom>
                <a:avLst/>
                <a:gdLst>
                  <a:gd name="connsiteX0" fmla="*/ 0 w 708660"/>
                  <a:gd name="connsiteY0" fmla="*/ 477816 h 477930"/>
                  <a:gd name="connsiteX1" fmla="*/ 251460 w 708660"/>
                  <a:gd name="connsiteY1" fmla="*/ 401616 h 477930"/>
                  <a:gd name="connsiteX2" fmla="*/ 464820 w 708660"/>
                  <a:gd name="connsiteY2" fmla="*/ 12996 h 477930"/>
                  <a:gd name="connsiteX3" fmla="*/ 571500 w 708660"/>
                  <a:gd name="connsiteY3" fmla="*/ 96816 h 477930"/>
                  <a:gd name="connsiteX4" fmla="*/ 708660 w 708660"/>
                  <a:gd name="connsiteY4" fmla="*/ 142536 h 477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60" h="477930">
                    <a:moveTo>
                      <a:pt x="0" y="477816"/>
                    </a:moveTo>
                    <a:cubicBezTo>
                      <a:pt x="86995" y="478451"/>
                      <a:pt x="173990" y="479086"/>
                      <a:pt x="251460" y="401616"/>
                    </a:cubicBezTo>
                    <a:cubicBezTo>
                      <a:pt x="328930" y="324146"/>
                      <a:pt x="411480" y="63796"/>
                      <a:pt x="464820" y="12996"/>
                    </a:cubicBezTo>
                    <a:cubicBezTo>
                      <a:pt x="518160" y="-37804"/>
                      <a:pt x="530860" y="75226"/>
                      <a:pt x="571500" y="96816"/>
                    </a:cubicBezTo>
                    <a:cubicBezTo>
                      <a:pt x="612140" y="118406"/>
                      <a:pt x="684530" y="112056"/>
                      <a:pt x="708660" y="142536"/>
                    </a:cubicBezTo>
                  </a:path>
                </a:pathLst>
              </a:custGeom>
              <a:noFill/>
              <a:ln w="3810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1D29C7F-FC5F-4660-AD4B-9575FCE1E63E}"/>
                  </a:ext>
                </a:extLst>
              </p:cNvPr>
              <p:cNvCxnSpPr>
                <a:cxnSpLocks/>
                <a:stCxn id="21" idx="2"/>
                <a:endCxn id="21" idx="0"/>
              </p:cNvCxnSpPr>
              <p:nvPr/>
            </p:nvCxnSpPr>
            <p:spPr>
              <a:xfrm flipH="1">
                <a:off x="2501449" y="5302359"/>
                <a:ext cx="464820" cy="46482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FDC1564-9D72-4469-865E-3A20D0AB8E43}"/>
                    </a:ext>
                  </a:extLst>
                </p:cNvPr>
                <p:cNvSpPr txBox="1"/>
                <p:nvPr/>
              </p:nvSpPr>
              <p:spPr>
                <a:xfrm>
                  <a:off x="1576985" y="5686286"/>
                  <a:ext cx="94401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ko-KR" sz="1400" b="1" dirty="0">
                    <a:solidFill>
                      <a:srgbClr val="DC143C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FDC1564-9D72-4469-865E-3A20D0AB8E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6985" y="5686286"/>
                  <a:ext cx="944012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C51CD612-895F-4A45-92CC-9FB1463AB642}"/>
                </a:ext>
              </a:extLst>
            </p:cNvPr>
            <p:cNvCxnSpPr/>
            <p:nvPr/>
          </p:nvCxnSpPr>
          <p:spPr>
            <a:xfrm flipV="1">
              <a:off x="1741743" y="5092883"/>
              <a:ext cx="0" cy="90000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B2A81039-ACF5-4DE2-A594-5B5CCEDEC5DD}"/>
                </a:ext>
              </a:extLst>
            </p:cNvPr>
            <p:cNvCxnSpPr>
              <a:cxnSpLocks/>
            </p:cNvCxnSpPr>
            <p:nvPr/>
          </p:nvCxnSpPr>
          <p:spPr>
            <a:xfrm>
              <a:off x="1741743" y="5992883"/>
              <a:ext cx="10800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3180582-8E3B-4FFF-BD98-7CD95C241374}"/>
                </a:ext>
              </a:extLst>
            </p:cNvPr>
            <p:cNvSpPr/>
            <p:nvPr/>
          </p:nvSpPr>
          <p:spPr>
            <a:xfrm>
              <a:off x="2396709" y="5177064"/>
              <a:ext cx="72000" cy="72000"/>
            </a:xfrm>
            <a:prstGeom prst="ellipse">
              <a:avLst/>
            </a:prstGeom>
            <a:solidFill>
              <a:srgbClr val="DC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>
                <a:solidFill>
                  <a:srgbClr val="DC143C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98522F8-BFE6-4753-ABFA-8F51B2DA61E2}"/>
                </a:ext>
              </a:extLst>
            </p:cNvPr>
            <p:cNvSpPr/>
            <p:nvPr/>
          </p:nvSpPr>
          <p:spPr>
            <a:xfrm>
              <a:off x="1906657" y="5654764"/>
              <a:ext cx="72000" cy="72000"/>
            </a:xfrm>
            <a:prstGeom prst="ellipse">
              <a:avLst/>
            </a:prstGeom>
            <a:solidFill>
              <a:srgbClr val="DC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>
                <a:solidFill>
                  <a:srgbClr val="DC143C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9EE4214-BBF8-434F-8E13-ED3643AD5884}"/>
                    </a:ext>
                  </a:extLst>
                </p:cNvPr>
                <p:cNvSpPr txBox="1"/>
                <p:nvPr/>
              </p:nvSpPr>
              <p:spPr>
                <a:xfrm>
                  <a:off x="1960703" y="4910271"/>
                  <a:ext cx="94401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sub>
                            </m:sSub>
                            <m: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ko-KR" sz="1400" b="1" dirty="0">
                    <a:solidFill>
                      <a:srgbClr val="DC143C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9EE4214-BBF8-434F-8E13-ED3643AD58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0703" y="4910271"/>
                  <a:ext cx="944012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4F89A25-8F92-46E5-829E-EF43C10B61E8}"/>
                    </a:ext>
                  </a:extLst>
                </p:cNvPr>
                <p:cNvSpPr txBox="1"/>
                <p:nvPr/>
              </p:nvSpPr>
              <p:spPr>
                <a:xfrm>
                  <a:off x="2733771" y="5840174"/>
                  <a:ext cx="3525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altLang="ko-KR" sz="1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4F89A25-8F92-46E5-829E-EF43C10B61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3771" y="5840174"/>
                  <a:ext cx="352551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C5EF050-312F-439B-9642-EDB112A91FDB}"/>
                    </a:ext>
                  </a:extLst>
                </p:cNvPr>
                <p:cNvSpPr txBox="1"/>
                <p:nvPr/>
              </p:nvSpPr>
              <p:spPr>
                <a:xfrm>
                  <a:off x="1441943" y="4931524"/>
                  <a:ext cx="3525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US" altLang="ko-KR" sz="1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C5EF050-312F-439B-9642-EDB112A91F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1943" y="4931524"/>
                  <a:ext cx="352551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D9A7EE5-2E8A-45DD-B0B7-E0DCE31D3252}"/>
                    </a:ext>
                  </a:extLst>
                </p:cNvPr>
                <p:cNvSpPr txBox="1"/>
                <p:nvPr/>
              </p:nvSpPr>
              <p:spPr>
                <a:xfrm>
                  <a:off x="2754427" y="5145790"/>
                  <a:ext cx="1652344" cy="5318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>
                            <a:solidFill>
                              <a:srgbClr val="DC143C"/>
                            </a:solidFill>
                            <a:latin typeface="Cambria Math" panose="02040503050406030204" pitchFamily="18" charset="0"/>
                          </a:rPr>
                          <m:t>𝐒𝐥𝐨𝐩𝐞</m:t>
                        </m:r>
                        <m:r>
                          <a:rPr lang="en-US" altLang="ko-KR" sz="1400" b="1" i="1">
                            <a:solidFill>
                              <a:srgbClr val="DC143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sub>
                            </m:sSub>
                            <m: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sub>
                            </m:sSub>
                            <m: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altLang="ko-KR" sz="1400" b="1" dirty="0">
                    <a:solidFill>
                      <a:srgbClr val="DC143C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D9A7EE5-2E8A-45DD-B0B7-E0DCE31D32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4427" y="5145790"/>
                  <a:ext cx="1652344" cy="5318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0D83715-E40B-44F8-B10E-DA0964B6C0DC}"/>
              </a:ext>
            </a:extLst>
          </p:cNvPr>
          <p:cNvGrpSpPr/>
          <p:nvPr/>
        </p:nvGrpSpPr>
        <p:grpSpPr>
          <a:xfrm>
            <a:off x="4286361" y="5018832"/>
            <a:ext cx="3695196" cy="881910"/>
            <a:chOff x="4809384" y="5018832"/>
            <a:chExt cx="3695196" cy="88191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E3D9FBA-B933-4D21-AFF2-DE8669362DD4}"/>
                </a:ext>
              </a:extLst>
            </p:cNvPr>
            <p:cNvGrpSpPr/>
            <p:nvPr/>
          </p:nvGrpSpPr>
          <p:grpSpPr>
            <a:xfrm>
              <a:off x="4809384" y="5222127"/>
              <a:ext cx="1800000" cy="477930"/>
              <a:chOff x="1410109" y="5289363"/>
              <a:chExt cx="1800000" cy="477930"/>
            </a:xfrm>
          </p:grpSpPr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C0003E67-CF67-4FDC-B48E-4A7B1182E9F0}"/>
                  </a:ext>
                </a:extLst>
              </p:cNvPr>
              <p:cNvCxnSpPr>
                <a:cxnSpLocks/>
                <a:stCxn id="34" idx="0"/>
                <a:endCxn id="35" idx="0"/>
              </p:cNvCxnSpPr>
              <p:nvPr/>
            </p:nvCxnSpPr>
            <p:spPr>
              <a:xfrm>
                <a:off x="2118769" y="5767179"/>
                <a:ext cx="382680" cy="0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C84493F7-30C0-4D04-B490-BB7D15684634}"/>
                  </a:ext>
                </a:extLst>
              </p:cNvPr>
              <p:cNvSpPr/>
              <p:nvPr/>
            </p:nvSpPr>
            <p:spPr>
              <a:xfrm flipH="1">
                <a:off x="1410109" y="5289363"/>
                <a:ext cx="708660" cy="477930"/>
              </a:xfrm>
              <a:custGeom>
                <a:avLst/>
                <a:gdLst>
                  <a:gd name="connsiteX0" fmla="*/ 0 w 708660"/>
                  <a:gd name="connsiteY0" fmla="*/ 477816 h 477930"/>
                  <a:gd name="connsiteX1" fmla="*/ 251460 w 708660"/>
                  <a:gd name="connsiteY1" fmla="*/ 401616 h 477930"/>
                  <a:gd name="connsiteX2" fmla="*/ 464820 w 708660"/>
                  <a:gd name="connsiteY2" fmla="*/ 12996 h 477930"/>
                  <a:gd name="connsiteX3" fmla="*/ 571500 w 708660"/>
                  <a:gd name="connsiteY3" fmla="*/ 96816 h 477930"/>
                  <a:gd name="connsiteX4" fmla="*/ 708660 w 708660"/>
                  <a:gd name="connsiteY4" fmla="*/ 142536 h 477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60" h="477930">
                    <a:moveTo>
                      <a:pt x="0" y="477816"/>
                    </a:moveTo>
                    <a:cubicBezTo>
                      <a:pt x="86995" y="478451"/>
                      <a:pt x="173990" y="479086"/>
                      <a:pt x="251460" y="401616"/>
                    </a:cubicBezTo>
                    <a:cubicBezTo>
                      <a:pt x="328930" y="324146"/>
                      <a:pt x="411480" y="63796"/>
                      <a:pt x="464820" y="12996"/>
                    </a:cubicBezTo>
                    <a:cubicBezTo>
                      <a:pt x="518160" y="-37804"/>
                      <a:pt x="530860" y="75226"/>
                      <a:pt x="571500" y="96816"/>
                    </a:cubicBezTo>
                    <a:cubicBezTo>
                      <a:pt x="612140" y="118406"/>
                      <a:pt x="684530" y="112056"/>
                      <a:pt x="708660" y="142536"/>
                    </a:cubicBezTo>
                  </a:path>
                </a:pathLst>
              </a:custGeom>
              <a:noFill/>
              <a:ln w="38100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48F9ECF-86C8-4CF4-AC95-4C77895A8CD1}"/>
                  </a:ext>
                </a:extLst>
              </p:cNvPr>
              <p:cNvSpPr/>
              <p:nvPr/>
            </p:nvSpPr>
            <p:spPr>
              <a:xfrm>
                <a:off x="2501449" y="5289363"/>
                <a:ext cx="708660" cy="477930"/>
              </a:xfrm>
              <a:custGeom>
                <a:avLst/>
                <a:gdLst>
                  <a:gd name="connsiteX0" fmla="*/ 0 w 708660"/>
                  <a:gd name="connsiteY0" fmla="*/ 477816 h 477930"/>
                  <a:gd name="connsiteX1" fmla="*/ 251460 w 708660"/>
                  <a:gd name="connsiteY1" fmla="*/ 401616 h 477930"/>
                  <a:gd name="connsiteX2" fmla="*/ 464820 w 708660"/>
                  <a:gd name="connsiteY2" fmla="*/ 12996 h 477930"/>
                  <a:gd name="connsiteX3" fmla="*/ 571500 w 708660"/>
                  <a:gd name="connsiteY3" fmla="*/ 96816 h 477930"/>
                  <a:gd name="connsiteX4" fmla="*/ 708660 w 708660"/>
                  <a:gd name="connsiteY4" fmla="*/ 142536 h 477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660" h="477930">
                    <a:moveTo>
                      <a:pt x="0" y="477816"/>
                    </a:moveTo>
                    <a:cubicBezTo>
                      <a:pt x="86995" y="478451"/>
                      <a:pt x="173990" y="479086"/>
                      <a:pt x="251460" y="401616"/>
                    </a:cubicBezTo>
                    <a:cubicBezTo>
                      <a:pt x="328930" y="324146"/>
                      <a:pt x="411480" y="63796"/>
                      <a:pt x="464820" y="12996"/>
                    </a:cubicBezTo>
                    <a:cubicBezTo>
                      <a:pt x="518160" y="-37804"/>
                      <a:pt x="530860" y="75226"/>
                      <a:pt x="571500" y="96816"/>
                    </a:cubicBezTo>
                    <a:cubicBezTo>
                      <a:pt x="612140" y="118406"/>
                      <a:pt x="684530" y="112056"/>
                      <a:pt x="708660" y="142536"/>
                    </a:cubicBezTo>
                  </a:path>
                </a:pathLst>
              </a:custGeom>
              <a:noFill/>
              <a:ln w="38100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</p:grp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C3B2038-AD43-4DAB-AFE3-B42B8A1CC5EE}"/>
                </a:ext>
              </a:extLst>
            </p:cNvPr>
            <p:cNvSpPr/>
            <p:nvPr/>
          </p:nvSpPr>
          <p:spPr>
            <a:xfrm>
              <a:off x="6134459" y="5568814"/>
              <a:ext cx="72000" cy="72000"/>
            </a:xfrm>
            <a:prstGeom prst="ellipse">
              <a:avLst/>
            </a:prstGeom>
            <a:solidFill>
              <a:srgbClr val="DC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>
                <a:solidFill>
                  <a:srgbClr val="DC143C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FF3EC9C2-DB45-4137-AC45-43F86DAE62A6}"/>
                </a:ext>
              </a:extLst>
            </p:cNvPr>
            <p:cNvSpPr/>
            <p:nvPr/>
          </p:nvSpPr>
          <p:spPr>
            <a:xfrm>
              <a:off x="6248704" y="5358664"/>
              <a:ext cx="72000" cy="72000"/>
            </a:xfrm>
            <a:prstGeom prst="ellipse">
              <a:avLst/>
            </a:prstGeom>
            <a:solidFill>
              <a:srgbClr val="DC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>
                <a:solidFill>
                  <a:srgbClr val="DC143C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F25D47F-6D8F-41E5-A03C-C336FA21683D}"/>
                    </a:ext>
                  </a:extLst>
                </p:cNvPr>
                <p:cNvSpPr txBox="1"/>
                <p:nvPr/>
              </p:nvSpPr>
              <p:spPr>
                <a:xfrm>
                  <a:off x="6043469" y="5592965"/>
                  <a:ext cx="2772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n-US" altLang="ko-KR" sz="1400" b="1" dirty="0">
                    <a:solidFill>
                      <a:srgbClr val="DC143C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F25D47F-6D8F-41E5-A03C-C336FA2168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3469" y="5592965"/>
                  <a:ext cx="277235" cy="307777"/>
                </a:xfrm>
                <a:prstGeom prst="rect">
                  <a:avLst/>
                </a:prstGeom>
                <a:blipFill>
                  <a:blip r:embed="rId9"/>
                  <a:stretch>
                    <a:fillRect r="-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89125F4-A4CC-4195-AD9D-FB113F626099}"/>
                    </a:ext>
                  </a:extLst>
                </p:cNvPr>
                <p:cNvSpPr txBox="1"/>
                <p:nvPr/>
              </p:nvSpPr>
              <p:spPr>
                <a:xfrm>
                  <a:off x="6228387" y="5333037"/>
                  <a:ext cx="2772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ko-KR" sz="1400" b="1" dirty="0">
                    <a:solidFill>
                      <a:srgbClr val="DC143C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89125F4-A4CC-4195-AD9D-FB113F626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8387" y="5333037"/>
                  <a:ext cx="277235" cy="307777"/>
                </a:xfrm>
                <a:prstGeom prst="rect">
                  <a:avLst/>
                </a:prstGeom>
                <a:blipFill>
                  <a:blip r:embed="rId10"/>
                  <a:stretch>
                    <a:fillRect r="-6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90459CC-477A-468C-96E2-8DCAD943559F}"/>
                    </a:ext>
                  </a:extLst>
                </p:cNvPr>
                <p:cNvSpPr txBox="1"/>
                <p:nvPr/>
              </p:nvSpPr>
              <p:spPr>
                <a:xfrm>
                  <a:off x="6665453" y="5018832"/>
                  <a:ext cx="1839127" cy="7859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>
                            <a:solidFill>
                              <a:srgbClr val="DC143C"/>
                            </a:solidFill>
                            <a:latin typeface="Cambria Math" panose="02040503050406030204" pitchFamily="18" charset="0"/>
                          </a:rPr>
                          <m:t>𝐒𝐥𝐨𝐩𝐞</m:t>
                        </m:r>
                        <m:r>
                          <a:rPr lang="en-US" altLang="ko-KR" sz="1400" b="1" i="1">
                            <a:solidFill>
                              <a:srgbClr val="DC143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400" b="1" i="1">
                                <a:solidFill>
                                  <a:srgbClr val="DC14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  <m:sup>
                                <m:r>
                                  <a:rPr lang="en-US" altLang="ko-KR" sz="1400" b="1" i="1">
                                    <a:solidFill>
                                      <a:srgbClr val="DC143C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sz="1400" b="1" i="1">
                                        <a:solidFill>
                                          <a:srgbClr val="DC143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>
                                        <a:solidFill>
                                          <a:srgbClr val="DC1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ko-KR" sz="1400" b="1" i="1">
                                        <a:solidFill>
                                          <a:srgbClr val="DC143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altLang="ko-KR" sz="1400" b="1" i="1">
                            <a:solidFill>
                              <a:srgbClr val="DC143C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sz="1400" b="1" i="1">
                            <a:solidFill>
                              <a:srgbClr val="DC143C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oMath>
                    </m:oMathPara>
                  </a14:m>
                  <a:endParaRPr lang="en-US" altLang="ko-KR" sz="1400" b="1" dirty="0">
                    <a:solidFill>
                      <a:srgbClr val="DC143C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90459CC-477A-468C-96E2-8DCAD94355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5453" y="5018832"/>
                  <a:ext cx="1839127" cy="78592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내용 개체 틀 32">
            <a:extLst>
              <a:ext uri="{FF2B5EF4-FFF2-40B4-BE49-F238E27FC236}">
                <a16:creationId xmlns:a16="http://schemas.microsoft.com/office/drawing/2014/main" id="{1A17BE0B-6B02-40F7-91BC-293D71F9874B}"/>
              </a:ext>
            </a:extLst>
          </p:cNvPr>
          <p:cNvSpPr txBox="1">
            <a:spLocks/>
          </p:cNvSpPr>
          <p:nvPr/>
        </p:nvSpPr>
        <p:spPr>
          <a:xfrm>
            <a:off x="8004000" y="1027778"/>
            <a:ext cx="4032000" cy="5272223"/>
          </a:xfrm>
          <a:prstGeom prst="rect">
            <a:avLst/>
          </a:prstGeom>
        </p:spPr>
        <p:txBody>
          <a:bodyPr vert="horz" lIns="108000" tIns="45720" rIns="18000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800" dirty="0"/>
              <a:t>① Spatial Resolution of OMAT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① </a:t>
            </a:r>
            <a:r>
              <a:rPr lang="en-US" altLang="ko-KR" sz="1600" dirty="0">
                <a:sym typeface="Wingdings" panose="05000000000000000000" pitchFamily="2" charset="2"/>
              </a:rPr>
              <a:t>- 1 km/pixel  60 m/pixel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① </a:t>
            </a:r>
            <a:r>
              <a:rPr lang="en-US" altLang="ko-KR" sz="1600" dirty="0">
                <a:sym typeface="Wingdings" panose="05000000000000000000" pitchFamily="2" charset="2"/>
              </a:rPr>
              <a:t>- Min. diameter: 5 km  2 km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sz="10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800" dirty="0"/>
              <a:t>② Defining Crater’s Rim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② </a:t>
            </a:r>
            <a:r>
              <a:rPr lang="en-US" altLang="ko-KR" sz="1600" dirty="0">
                <a:sym typeface="Wingdings" panose="05000000000000000000" pitchFamily="2" charset="2"/>
              </a:rPr>
              <a:t>- More precise and accurate rim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sz="10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800" dirty="0"/>
              <a:t>③ Classifying Inner Structure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③ </a:t>
            </a:r>
            <a:r>
              <a:rPr lang="en-US" altLang="ko-KR" sz="1600" dirty="0">
                <a:sym typeface="Wingdings" panose="05000000000000000000" pitchFamily="2" charset="2"/>
              </a:rPr>
              <a:t>- Floor, terrace, wall (&gt; 15°)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③ </a:t>
            </a:r>
            <a:r>
              <a:rPr lang="en-US" altLang="ko-KR" sz="1600" dirty="0">
                <a:sym typeface="Wingdings" panose="05000000000000000000" pitchFamily="2" charset="2"/>
              </a:rPr>
              <a:t>- More precise and accurate wall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ko-KR" sz="10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800" dirty="0"/>
              <a:t>④ Well-Preserved Crater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④ </a:t>
            </a:r>
            <a:r>
              <a:rPr lang="en-US" altLang="ko-KR" sz="1600" dirty="0">
                <a:sym typeface="Wingdings" panose="05000000000000000000" pitchFamily="2" charset="2"/>
              </a:rPr>
              <a:t>- Crater’s rim must cover azimuth </a:t>
            </a:r>
            <a:r>
              <a:rPr lang="en-US" altLang="ko-KR" sz="1800" dirty="0">
                <a:solidFill>
                  <a:schemeClr val="bg1"/>
                </a:solidFill>
              </a:rPr>
              <a:t>④ 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-</a:t>
            </a:r>
            <a:r>
              <a:rPr lang="en-US" altLang="ko-KR" sz="1400" dirty="0">
                <a:sym typeface="Wingdings" panose="05000000000000000000" pitchFamily="2" charset="2"/>
              </a:rPr>
              <a:t>  </a:t>
            </a:r>
            <a:r>
              <a:rPr lang="en-US" altLang="ko-KR" sz="1600" dirty="0">
                <a:sym typeface="Wingdings" panose="05000000000000000000" pitchFamily="2" charset="2"/>
              </a:rPr>
              <a:t>of at least 330°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④ </a:t>
            </a:r>
            <a:r>
              <a:rPr lang="en-US" altLang="ko-KR" sz="1600" dirty="0">
                <a:sym typeface="Wingdings" panose="05000000000000000000" pitchFamily="2" charset="2"/>
              </a:rPr>
              <a:t>- More than 250 pixels on each wall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3459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28C7C46-EE7E-4ABC-B6A2-465BC70E455A}"/>
              </a:ext>
            </a:extLst>
          </p:cNvPr>
          <p:cNvGrpSpPr>
            <a:grpSpLocks noChangeAspect="1"/>
          </p:cNvGrpSpPr>
          <p:nvPr/>
        </p:nvGrpSpPr>
        <p:grpSpPr>
          <a:xfrm>
            <a:off x="5719451" y="1458105"/>
            <a:ext cx="6143380" cy="3384000"/>
            <a:chOff x="4312529" y="1483745"/>
            <a:chExt cx="4379162" cy="241220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BEF1BD-63C4-4A7E-BC37-AF5D24C23571}"/>
                </a:ext>
              </a:extLst>
            </p:cNvPr>
            <p:cNvGrpSpPr/>
            <p:nvPr/>
          </p:nvGrpSpPr>
          <p:grpSpPr>
            <a:xfrm>
              <a:off x="4312529" y="1483745"/>
              <a:ext cx="4379162" cy="2412204"/>
              <a:chOff x="2218492" y="880707"/>
              <a:chExt cx="4379162" cy="2412204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5EB17653-E67B-4790-B141-151906E323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18492" y="880707"/>
                <a:ext cx="4379161" cy="1105129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6813FCCF-E67F-48FC-BC46-52929A37F5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18492" y="1981230"/>
                <a:ext cx="4379162" cy="1311681"/>
              </a:xfrm>
              <a:prstGeom prst="rect">
                <a:avLst/>
              </a:prstGeom>
            </p:spPr>
          </p:pic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77BAB04-E1F0-4A12-81AD-5092485C0922}"/>
                </a:ext>
              </a:extLst>
            </p:cNvPr>
            <p:cNvSpPr/>
            <p:nvPr/>
          </p:nvSpPr>
          <p:spPr>
            <a:xfrm>
              <a:off x="5520365" y="1573185"/>
              <a:ext cx="504000" cy="1974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FA5FC11-65F4-4E4E-89BF-EA119BC3E90F}"/>
                </a:ext>
              </a:extLst>
            </p:cNvPr>
            <p:cNvSpPr/>
            <p:nvPr/>
          </p:nvSpPr>
          <p:spPr>
            <a:xfrm>
              <a:off x="7323182" y="1573185"/>
              <a:ext cx="504000" cy="1974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FEF5E11-D9C0-45D3-8E9B-BD73BE601464}"/>
              </a:ext>
            </a:extLst>
          </p:cNvPr>
          <p:cNvGrpSpPr>
            <a:grpSpLocks noChangeAspect="1"/>
          </p:cNvGrpSpPr>
          <p:nvPr/>
        </p:nvGrpSpPr>
        <p:grpSpPr>
          <a:xfrm>
            <a:off x="329171" y="1483739"/>
            <a:ext cx="6120000" cy="3502220"/>
            <a:chOff x="761255" y="293801"/>
            <a:chExt cx="10202699" cy="583858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ABEE25C-2A3D-450F-8879-C31F148BB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255" y="2823575"/>
              <a:ext cx="10202699" cy="253400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8964428-9E95-4F87-AD19-F4B58BEEE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6513" y="5332178"/>
              <a:ext cx="9716856" cy="80021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6602C90-D40D-456C-A4E9-B116C080C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1255" y="293801"/>
              <a:ext cx="10193173" cy="2572109"/>
            </a:xfrm>
            <a:prstGeom prst="rect">
              <a:avLst/>
            </a:prstGeom>
          </p:spPr>
        </p:pic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D37ACC-A2F9-43C6-9B8A-5BB747365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Reproducing the Previous Study </a:t>
            </a:r>
            <a:r>
              <a:rPr lang="en-US" altLang="ko-KR" sz="1600" dirty="0"/>
              <a:t>[Sim et al. (2017) </a:t>
            </a:r>
            <a:r>
              <a:rPr lang="en-US" altLang="ko-KR" sz="1600" dirty="0" err="1"/>
              <a:t>GeoRL</a:t>
            </a:r>
            <a:r>
              <a:rPr lang="en-US" altLang="ko-KR" sz="1600" dirty="0"/>
              <a:t>]</a:t>
            </a:r>
            <a:endParaRPr lang="ko-KR" altLang="en-US" sz="1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Results: Algorithm Verification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B1C0E3-D4B4-48C3-BD1E-5BC4E66FF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565BDC3-7EC8-42DA-A3C9-14590B4CB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55th Lunar and Planetary Science Conference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6F05DB8F-0A1D-4045-8D56-2A2816E36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75899E-D168-4116-BB60-EC9AA89BF155}"/>
              </a:ext>
            </a:extLst>
          </p:cNvPr>
          <p:cNvSpPr/>
          <p:nvPr/>
        </p:nvSpPr>
        <p:spPr>
          <a:xfrm>
            <a:off x="46800" y="36000"/>
            <a:ext cx="586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9854FC-041B-4C87-9D92-DF656B7F5FEA}"/>
              </a:ext>
            </a:extLst>
          </p:cNvPr>
          <p:cNvSpPr txBox="1"/>
          <p:nvPr/>
        </p:nvSpPr>
        <p:spPr>
          <a:xfrm>
            <a:off x="726299" y="1189973"/>
            <a:ext cx="526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Sim et al. (2017): 2015 DB &gt; </a:t>
            </a:r>
            <a:r>
              <a:rPr lang="en-US" altLang="ko-KR" sz="1400" b="1" dirty="0">
                <a:solidFill>
                  <a:schemeClr val="accent2"/>
                </a:solidFill>
              </a:rPr>
              <a:t>1,872 craters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29DD2-EEC9-4C97-89C9-A9086ABE3CF0}"/>
              </a:ext>
            </a:extLst>
          </p:cNvPr>
          <p:cNvSpPr txBox="1"/>
          <p:nvPr/>
        </p:nvSpPr>
        <p:spPr>
          <a:xfrm>
            <a:off x="6449172" y="1189972"/>
            <a:ext cx="5386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This study</a:t>
            </a:r>
            <a:r>
              <a:rPr lang="en-US" altLang="ko-KR" sz="1400" dirty="0"/>
              <a:t> : 2015 DB + improved algorithm &gt; </a:t>
            </a:r>
            <a:r>
              <a:rPr lang="en-US" altLang="ko-KR" sz="1400" b="1" dirty="0">
                <a:solidFill>
                  <a:schemeClr val="accent2"/>
                </a:solidFill>
              </a:rPr>
              <a:t>3,144 craters</a:t>
            </a:r>
            <a:endParaRPr lang="ko-KR" altLang="en-US" sz="14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0C74D76-E040-473E-9A0F-A158371AB85D}"/>
              </a:ext>
            </a:extLst>
          </p:cNvPr>
          <p:cNvGrpSpPr/>
          <p:nvPr/>
        </p:nvGrpSpPr>
        <p:grpSpPr>
          <a:xfrm>
            <a:off x="5512704" y="4250545"/>
            <a:ext cx="6379309" cy="2232110"/>
            <a:chOff x="5512704" y="4231089"/>
            <a:chExt cx="6379309" cy="223211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2BF1AF7-7509-4901-BF95-AB9DBF9CAE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30"/>
            <a:stretch/>
          </p:blipFill>
          <p:spPr>
            <a:xfrm>
              <a:off x="5512704" y="4525789"/>
              <a:ext cx="6379309" cy="193741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3BFC95-D2F0-4905-BFC7-FC2EEBB91E53}"/>
                </a:ext>
              </a:extLst>
            </p:cNvPr>
            <p:cNvSpPr txBox="1"/>
            <p:nvPr/>
          </p:nvSpPr>
          <p:spPr>
            <a:xfrm>
              <a:off x="6449171" y="4231089"/>
              <a:ext cx="5400000" cy="307777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This study</a:t>
              </a:r>
              <a:r>
                <a:rPr lang="en-US" altLang="ko-KR" sz="1400" dirty="0"/>
                <a:t> : 2018 DB + improved algorithm &gt; </a:t>
              </a:r>
              <a:r>
                <a:rPr lang="en-US" altLang="ko-KR" sz="1400" b="1" dirty="0">
                  <a:solidFill>
                    <a:schemeClr val="accent2"/>
                  </a:solidFill>
                </a:rPr>
                <a:t>26,802 craters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661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내용 개체 틀 32">
            <a:extLst>
              <a:ext uri="{FF2B5EF4-FFF2-40B4-BE49-F238E27FC236}">
                <a16:creationId xmlns:a16="http://schemas.microsoft.com/office/drawing/2014/main" id="{0119AA2E-7C36-41FD-B3B9-FAAEBF17AE6A}"/>
              </a:ext>
            </a:extLst>
          </p:cNvPr>
          <p:cNvSpPr txBox="1">
            <a:spLocks/>
          </p:cNvSpPr>
          <p:nvPr/>
        </p:nvSpPr>
        <p:spPr>
          <a:xfrm>
            <a:off x="8076000" y="720006"/>
            <a:ext cx="3960000" cy="159191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1800" b="1" dirty="0"/>
              <a:t>①</a:t>
            </a:r>
            <a:r>
              <a:rPr lang="en-US" altLang="ko-KR" sz="1800" b="1" dirty="0"/>
              <a:t> Hemispheric Asymmetry</a:t>
            </a:r>
            <a:endParaRPr lang="en-US" altLang="ko-KR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  [</a:t>
            </a:r>
            <a:r>
              <a:rPr lang="en-US" altLang="ko-KR" sz="1600" b="1" i="1" dirty="0">
                <a:sym typeface="Wingdings" panose="05000000000000000000" pitchFamily="2" charset="2"/>
              </a:rPr>
              <a:t>Something</a:t>
            </a:r>
            <a:r>
              <a:rPr lang="en-US" altLang="ko-KR" sz="1600" b="1" dirty="0">
                <a:sym typeface="Wingdings" panose="05000000000000000000" pitchFamily="2" charset="2"/>
              </a:rPr>
              <a:t>]</a:t>
            </a:r>
            <a:r>
              <a:rPr lang="en-US" altLang="ko-KR" sz="1600" dirty="0">
                <a:sym typeface="Wingdings" panose="05000000000000000000" pitchFamily="2" charset="2"/>
              </a:rPr>
              <a:t> makes</a:t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en-US" altLang="ko-KR" sz="1600" dirty="0">
                <a:sym typeface="Wingdings" panose="05000000000000000000" pitchFamily="2" charset="2"/>
              </a:rPr>
              <a:t>? </a:t>
            </a:r>
            <a:r>
              <a:rPr lang="en-US" altLang="ko-KR" sz="1600" spc="-100" dirty="0">
                <a:latin typeface="Consolas" panose="020B0609020204030204" pitchFamily="49" charset="0"/>
                <a:sym typeface="Wingdings" panose="05000000000000000000" pitchFamily="2" charset="2"/>
              </a:rPr>
              <a:t>S wall </a:t>
            </a:r>
            <a:r>
              <a:rPr lang="en-US" altLang="ko-KR" sz="1600" b="1" spc="-100" dirty="0">
                <a:solidFill>
                  <a:schemeClr val="accent2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fresh</a:t>
            </a:r>
            <a:r>
              <a:rPr lang="en-US" altLang="ko-KR" sz="1600" spc="-100" dirty="0">
                <a:latin typeface="Consolas" panose="020B0609020204030204" pitchFamily="49" charset="0"/>
                <a:sym typeface="Wingdings" panose="05000000000000000000" pitchFamily="2" charset="2"/>
              </a:rPr>
              <a:t>  near the equator.</a:t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en-US" altLang="ko-KR" sz="1600" dirty="0">
                <a:sym typeface="Wingdings" panose="05000000000000000000" pitchFamily="2" charset="2"/>
              </a:rPr>
              <a:t>? </a:t>
            </a:r>
            <a:r>
              <a:rPr lang="en-US" altLang="ko-KR" sz="1600" spc="-100" dirty="0">
                <a:latin typeface="Consolas" panose="020B0609020204030204" pitchFamily="49" charset="0"/>
                <a:sym typeface="Wingdings" panose="05000000000000000000" pitchFamily="2" charset="2"/>
              </a:rPr>
              <a:t>N wall </a:t>
            </a:r>
            <a:r>
              <a:rPr lang="en-US" altLang="ko-KR" sz="1600" b="1" spc="-100" dirty="0">
                <a:solidFill>
                  <a:schemeClr val="accent2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mature</a:t>
            </a:r>
            <a:r>
              <a:rPr lang="en-US" altLang="ko-KR" sz="1600" spc="-100" dirty="0">
                <a:latin typeface="Consolas" panose="020B0609020204030204" pitchFamily="49" charset="0"/>
                <a:sym typeface="Wingdings" panose="05000000000000000000" pitchFamily="2" charset="2"/>
              </a:rPr>
              <a:t> near the equator.</a:t>
            </a:r>
            <a:endParaRPr lang="en-US" altLang="ko-KR" sz="1800" spc="-100" dirty="0">
              <a:latin typeface="Consolas" panose="020B0609020204030204" pitchFamily="49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72000"/>
            <a:ext cx="11880000" cy="576000"/>
          </a:xfrm>
        </p:spPr>
        <p:txBody>
          <a:bodyPr/>
          <a:lstStyle/>
          <a:p>
            <a:r>
              <a:rPr lang="en-US" altLang="ko-KR" dirty="0"/>
              <a:t>Results: Northern &amp; Southern Hemispheres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A9B816-8C98-4D25-9995-3AD6F06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DF4F5999-9599-499C-B733-38DFE11DB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55th Lunar and Planetary Science Conference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1E0A20A4-A71B-4EF1-8A8A-44EE30F03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75899E-D168-4116-BB60-EC9AA89BF155}"/>
              </a:ext>
            </a:extLst>
          </p:cNvPr>
          <p:cNvSpPr/>
          <p:nvPr/>
        </p:nvSpPr>
        <p:spPr>
          <a:xfrm>
            <a:off x="46800" y="36000"/>
            <a:ext cx="730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0A2ADE-0CB1-4E59-813A-4C5DEB32DF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" t="10598"/>
          <a:stretch/>
        </p:blipFill>
        <p:spPr>
          <a:xfrm>
            <a:off x="156001" y="720005"/>
            <a:ext cx="7784463" cy="248400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6D3F612-0A77-492D-BA08-418E3B5054F7}"/>
              </a:ext>
            </a:extLst>
          </p:cNvPr>
          <p:cNvGrpSpPr/>
          <p:nvPr/>
        </p:nvGrpSpPr>
        <p:grpSpPr>
          <a:xfrm>
            <a:off x="1239089" y="1596836"/>
            <a:ext cx="260833" cy="324000"/>
            <a:chOff x="1239087" y="1596833"/>
            <a:chExt cx="260833" cy="324000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29B7437C-2216-4732-A9EA-C5BECF3927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9920" y="1596833"/>
              <a:ext cx="0" cy="324000"/>
            </a:xfrm>
            <a:prstGeom prst="straightConnector1">
              <a:avLst/>
            </a:prstGeom>
            <a:ln w="25400" cap="flat"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176441-4908-46CD-8690-FF9269017006}"/>
                </a:ext>
              </a:extLst>
            </p:cNvPr>
            <p:cNvSpPr txBox="1"/>
            <p:nvPr/>
          </p:nvSpPr>
          <p:spPr>
            <a:xfrm>
              <a:off x="1239087" y="1597329"/>
              <a:ext cx="2160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2000" b="1" dirty="0"/>
                <a:t>①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7A6EF84-FB56-44A8-A1B1-DA99370DE67C}"/>
              </a:ext>
            </a:extLst>
          </p:cNvPr>
          <p:cNvGrpSpPr/>
          <p:nvPr/>
        </p:nvGrpSpPr>
        <p:grpSpPr>
          <a:xfrm>
            <a:off x="5139735" y="1978029"/>
            <a:ext cx="267175" cy="360000"/>
            <a:chOff x="5139735" y="1978027"/>
            <a:chExt cx="267174" cy="360000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7365C079-D3D4-400F-BE20-BD40DF1BB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6909" y="1978027"/>
              <a:ext cx="0" cy="360000"/>
            </a:xfrm>
            <a:prstGeom prst="straightConnector1">
              <a:avLst/>
            </a:prstGeom>
            <a:ln w="25400" cap="flat"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D4367A-1231-47A9-9872-65DE4AF8B53D}"/>
                </a:ext>
              </a:extLst>
            </p:cNvPr>
            <p:cNvSpPr txBox="1"/>
            <p:nvPr/>
          </p:nvSpPr>
          <p:spPr>
            <a:xfrm>
              <a:off x="5139735" y="2004139"/>
              <a:ext cx="215999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2000" b="1" dirty="0"/>
                <a:t>①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BA7018-4B4A-451D-A113-88965AD8F47C}"/>
              </a:ext>
            </a:extLst>
          </p:cNvPr>
          <p:cNvGrpSpPr/>
          <p:nvPr/>
        </p:nvGrpSpPr>
        <p:grpSpPr>
          <a:xfrm>
            <a:off x="4501460" y="1565685"/>
            <a:ext cx="3312000" cy="307777"/>
            <a:chOff x="4501460" y="1565683"/>
            <a:chExt cx="3312000" cy="307777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9500CCE-B2ED-46F8-9F38-45A3F96AF3BC}"/>
                </a:ext>
              </a:extLst>
            </p:cNvPr>
            <p:cNvCxnSpPr>
              <a:cxnSpLocks/>
            </p:cNvCxnSpPr>
            <p:nvPr/>
          </p:nvCxnSpPr>
          <p:spPr>
            <a:xfrm>
              <a:off x="4501460" y="1675521"/>
              <a:ext cx="3312000" cy="0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60C6B1F-304B-49CF-B985-87ED44ED7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3746" y="1661237"/>
              <a:ext cx="0" cy="108000"/>
            </a:xfrm>
            <a:prstGeom prst="straightConnector1">
              <a:avLst/>
            </a:prstGeom>
            <a:ln w="25400" cap="flat">
              <a:headEnd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A3FF243-9589-4754-8190-49DA5ABECEBD}"/>
                </a:ext>
              </a:extLst>
            </p:cNvPr>
            <p:cNvSpPr txBox="1"/>
            <p:nvPr/>
          </p:nvSpPr>
          <p:spPr>
            <a:xfrm>
              <a:off x="6790421" y="1565683"/>
              <a:ext cx="2160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2000" b="1" dirty="0"/>
                <a:t>②</a:t>
              </a: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76C6959-9408-4071-A3C5-F8461CA62461}"/>
              </a:ext>
            </a:extLst>
          </p:cNvPr>
          <p:cNvCxnSpPr>
            <a:cxnSpLocks/>
          </p:cNvCxnSpPr>
          <p:nvPr/>
        </p:nvCxnSpPr>
        <p:spPr>
          <a:xfrm flipV="1">
            <a:off x="2843092" y="838201"/>
            <a:ext cx="0" cy="186213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FDB0038-5677-435E-8590-B5CA0AC89A3D}"/>
              </a:ext>
            </a:extLst>
          </p:cNvPr>
          <p:cNvCxnSpPr>
            <a:cxnSpLocks/>
          </p:cNvCxnSpPr>
          <p:nvPr/>
        </p:nvCxnSpPr>
        <p:spPr>
          <a:xfrm flipV="1">
            <a:off x="6157460" y="838201"/>
            <a:ext cx="0" cy="186213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CF151DCD-2226-4ADB-BF36-99BF7E3E8409}"/>
              </a:ext>
            </a:extLst>
          </p:cNvPr>
          <p:cNvGrpSpPr/>
          <p:nvPr/>
        </p:nvGrpSpPr>
        <p:grpSpPr>
          <a:xfrm>
            <a:off x="165075" y="3426667"/>
            <a:ext cx="7794000" cy="2825709"/>
            <a:chOff x="291538" y="3235277"/>
            <a:chExt cx="7794000" cy="2825709"/>
          </a:xfrm>
        </p:grpSpPr>
        <p:pic>
          <p:nvPicPr>
            <p:cNvPr id="34" name="내용 개체 틀 31">
              <a:extLst>
                <a:ext uri="{FF2B5EF4-FFF2-40B4-BE49-F238E27FC236}">
                  <a16:creationId xmlns:a16="http://schemas.microsoft.com/office/drawing/2014/main" id="{E97020A5-A6DD-4C4C-80DE-C3B76DCEB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95"/>
            <a:stretch/>
          </p:blipFill>
          <p:spPr>
            <a:xfrm>
              <a:off x="291538" y="3235277"/>
              <a:ext cx="7794000" cy="2474770"/>
            </a:xfrm>
            <a:prstGeom prst="rect">
              <a:avLst/>
            </a:prstGeom>
          </p:spPr>
        </p:pic>
        <p:sp>
          <p:nvSpPr>
            <p:cNvPr id="124" name="내용 개체 틀 32">
              <a:extLst>
                <a:ext uri="{FF2B5EF4-FFF2-40B4-BE49-F238E27FC236}">
                  <a16:creationId xmlns:a16="http://schemas.microsoft.com/office/drawing/2014/main" id="{B83E8DF1-6801-4DDE-AB38-EDBE0DA4352C}"/>
                </a:ext>
              </a:extLst>
            </p:cNvPr>
            <p:cNvSpPr txBox="1">
              <a:spLocks/>
            </p:cNvSpPr>
            <p:nvPr/>
          </p:nvSpPr>
          <p:spPr>
            <a:xfrm>
              <a:off x="1272538" y="5666461"/>
              <a:ext cx="6737462" cy="394525"/>
            </a:xfrm>
            <a:prstGeom prst="rect">
              <a:avLst/>
            </a:prstGeom>
          </p:spPr>
          <p:txBody>
            <a:bodyPr vert="horz" lIns="180000" tIns="45720" rIns="18000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altLang="ko-KR" sz="1600" dirty="0">
                  <a:sym typeface="Wingdings" panose="05000000000000000000" pitchFamily="2" charset="2"/>
                </a:rPr>
                <a:t> </a:t>
              </a:r>
              <a:r>
                <a:rPr lang="en-US" altLang="ko-KR" sz="1600" b="1" dirty="0">
                  <a:solidFill>
                    <a:schemeClr val="accent2"/>
                  </a:solidFill>
                  <a:sym typeface="Wingdings" panose="05000000000000000000" pitchFamily="2" charset="2"/>
                </a:rPr>
                <a:t>A wall with a steeper slope is fresher than the opposite wall.</a:t>
              </a:r>
              <a:endParaRPr lang="ko-KR" altLang="en-US" sz="16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5072BB-F74B-43D8-A10A-834DAFBAA389}"/>
              </a:ext>
            </a:extLst>
          </p:cNvPr>
          <p:cNvGrpSpPr/>
          <p:nvPr/>
        </p:nvGrpSpPr>
        <p:grpSpPr>
          <a:xfrm>
            <a:off x="8094445" y="4181447"/>
            <a:ext cx="2520001" cy="2118554"/>
            <a:chOff x="8570695" y="4181447"/>
            <a:chExt cx="2520001" cy="2118554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DE9E92A7-CE26-4C0F-A084-69997C478097}"/>
                </a:ext>
              </a:extLst>
            </p:cNvPr>
            <p:cNvGrpSpPr/>
            <p:nvPr/>
          </p:nvGrpSpPr>
          <p:grpSpPr>
            <a:xfrm>
              <a:off x="10096450" y="4794062"/>
              <a:ext cx="720000" cy="612000"/>
              <a:chOff x="9387785" y="5067980"/>
              <a:chExt cx="720000" cy="612000"/>
            </a:xfrm>
          </p:grpSpPr>
          <p:cxnSp>
            <p:nvCxnSpPr>
              <p:cNvPr id="187" name="직선 화살표 연결선 186">
                <a:extLst>
                  <a:ext uri="{FF2B5EF4-FFF2-40B4-BE49-F238E27FC236}">
                    <a16:creationId xmlns:a16="http://schemas.microsoft.com/office/drawing/2014/main" id="{E6C944B1-1120-46FB-BCEF-A66B77EC81F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441785" y="5373980"/>
                <a:ext cx="612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C9BFE0B0-F384-401A-9ED2-71A6D82D032C}"/>
                  </a:ext>
                </a:extLst>
              </p:cNvPr>
              <p:cNvSpPr txBox="1"/>
              <p:nvPr/>
            </p:nvSpPr>
            <p:spPr>
              <a:xfrm>
                <a:off x="9387785" y="5255453"/>
                <a:ext cx="720000" cy="215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400" dirty="0"/>
                  <a:t>impact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0E805E5-47B8-4107-9DC5-069E32E85037}"/>
                </a:ext>
              </a:extLst>
            </p:cNvPr>
            <p:cNvGrpSpPr/>
            <p:nvPr/>
          </p:nvGrpSpPr>
          <p:grpSpPr>
            <a:xfrm>
              <a:off x="8570695" y="4181447"/>
              <a:ext cx="2520001" cy="687746"/>
              <a:chOff x="8570695" y="4181447"/>
              <a:chExt cx="2520001" cy="687746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9261DD49-1636-440D-8F37-E7A104133FFA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>
                <a:off x="8627903" y="4405117"/>
                <a:ext cx="1260001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5C1BD94-1B59-44BC-B3B4-88EA06787649}"/>
                  </a:ext>
                </a:extLst>
              </p:cNvPr>
              <p:cNvSpPr/>
              <p:nvPr/>
            </p:nvSpPr>
            <p:spPr>
              <a:xfrm rot="20421998">
                <a:off x="9916418" y="4181447"/>
                <a:ext cx="905696" cy="2154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ko-KR" sz="1400" dirty="0"/>
                  <a:t>crater wall</a:t>
                </a:r>
                <a:endParaRPr lang="ko-KR" altLang="en-US" sz="1400" dirty="0"/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9FA8C0C6-FFD3-497E-AFF4-A6DC6FF2F0C5}"/>
                  </a:ext>
                </a:extLst>
              </p:cNvPr>
              <p:cNvSpPr/>
              <p:nvPr/>
            </p:nvSpPr>
            <p:spPr>
              <a:xfrm>
                <a:off x="8677705" y="4653749"/>
                <a:ext cx="634789" cy="2154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ko-KR" sz="1400" dirty="0"/>
                  <a:t>surface</a:t>
                </a:r>
                <a:endParaRPr lang="ko-KR" altLang="en-US" sz="1400" dirty="0"/>
              </a:p>
            </p:txBody>
          </p: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A957D5D2-A24F-47E2-AD43-10C422F4B968}"/>
                  </a:ext>
                </a:extLst>
              </p:cNvPr>
              <p:cNvCxnSpPr>
                <a:cxnSpLocks/>
              </p:cNvCxnSpPr>
              <p:nvPr/>
            </p:nvCxnSpPr>
            <p:spPr>
              <a:xfrm rot="20400000" flipH="1">
                <a:off x="9788202" y="4408400"/>
                <a:ext cx="1260001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9DB1009A-C014-4362-BA92-AE957B337325}"/>
                  </a:ext>
                </a:extLst>
              </p:cNvPr>
              <p:cNvCxnSpPr/>
              <p:nvPr/>
            </p:nvCxnSpPr>
            <p:spPr>
              <a:xfrm>
                <a:off x="8570695" y="4623873"/>
                <a:ext cx="2520001" cy="0"/>
              </a:xfrm>
              <a:prstGeom prst="line">
                <a:avLst/>
              </a:prstGeom>
              <a:ln w="38100">
                <a:solidFill>
                  <a:srgbClr val="C9CB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76328895-779E-4D53-8B1B-FE8E4041B003}"/>
                </a:ext>
              </a:extLst>
            </p:cNvPr>
            <p:cNvGrpSpPr/>
            <p:nvPr/>
          </p:nvGrpSpPr>
          <p:grpSpPr>
            <a:xfrm>
              <a:off x="8570695" y="5296381"/>
              <a:ext cx="2520001" cy="1003620"/>
              <a:chOff x="8553443" y="5511268"/>
              <a:chExt cx="2520000" cy="1003620"/>
            </a:xfrm>
          </p:grpSpPr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83682B61-9152-41AC-9A15-6D2AE5A9623B}"/>
                  </a:ext>
                </a:extLst>
              </p:cNvPr>
              <p:cNvGrpSpPr/>
              <p:nvPr/>
            </p:nvGrpSpPr>
            <p:grpSpPr>
              <a:xfrm>
                <a:off x="9608880" y="6084000"/>
                <a:ext cx="1368704" cy="430888"/>
                <a:chOff x="9608880" y="6084000"/>
                <a:chExt cx="1368704" cy="430888"/>
              </a:xfrm>
            </p:grpSpPr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824DCCEB-FF9E-4E82-82A7-2357099926A7}"/>
                    </a:ext>
                  </a:extLst>
                </p:cNvPr>
                <p:cNvSpPr/>
                <p:nvPr/>
              </p:nvSpPr>
              <p:spPr>
                <a:xfrm>
                  <a:off x="9608880" y="6084000"/>
                  <a:ext cx="1263165" cy="430888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average Slope </a:t>
                  </a:r>
                </a:p>
                <a:p>
                  <a:pPr algn="ctr"/>
                  <a:r>
                    <a:rPr lang="en-US" altLang="ko-KR" sz="1400" dirty="0"/>
                    <a:t>average OMAT</a:t>
                  </a:r>
                  <a:endParaRPr lang="ko-KR" altLang="en-US" sz="1400" dirty="0"/>
                </a:p>
              </p:txBody>
            </p:sp>
            <p:cxnSp>
              <p:nvCxnSpPr>
                <p:cNvPr id="180" name="직선 화살표 연결선 179">
                  <a:extLst>
                    <a:ext uri="{FF2B5EF4-FFF2-40B4-BE49-F238E27FC236}">
                      <a16:creationId xmlns:a16="http://schemas.microsoft.com/office/drawing/2014/main" id="{A43D6750-D0B7-45D0-BC35-681B26F1F1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7584" y="6119443"/>
                  <a:ext cx="0" cy="36000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371D6793-ADE3-456E-A1FA-380653A8C5EF}"/>
                  </a:ext>
                </a:extLst>
              </p:cNvPr>
              <p:cNvGrpSpPr/>
              <p:nvPr/>
            </p:nvGrpSpPr>
            <p:grpSpPr>
              <a:xfrm>
                <a:off x="8553443" y="5511268"/>
                <a:ext cx="2520000" cy="522864"/>
                <a:chOff x="8553443" y="5511268"/>
                <a:chExt cx="2520000" cy="522864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602F37E4-2798-4D88-9566-06E810BF2AB2}"/>
                    </a:ext>
                  </a:extLst>
                </p:cNvPr>
                <p:cNvGrpSpPr/>
                <p:nvPr/>
              </p:nvGrpSpPr>
              <p:grpSpPr>
                <a:xfrm>
                  <a:off x="8553443" y="5589955"/>
                  <a:ext cx="2520000" cy="444177"/>
                  <a:chOff x="8553443" y="5589955"/>
                  <a:chExt cx="2520000" cy="444177"/>
                </a:xfrm>
              </p:grpSpPr>
              <p:grpSp>
                <p:nvGrpSpPr>
                  <p:cNvPr id="169" name="그룹 168">
                    <a:extLst>
                      <a:ext uri="{FF2B5EF4-FFF2-40B4-BE49-F238E27FC236}">
                        <a16:creationId xmlns:a16="http://schemas.microsoft.com/office/drawing/2014/main" id="{2E2DFD2E-C01F-41DF-9235-B2993614BE5C}"/>
                      </a:ext>
                    </a:extLst>
                  </p:cNvPr>
                  <p:cNvGrpSpPr/>
                  <p:nvPr/>
                </p:nvGrpSpPr>
                <p:grpSpPr>
                  <a:xfrm>
                    <a:off x="8561547" y="5589955"/>
                    <a:ext cx="2503793" cy="409685"/>
                    <a:chOff x="8561547" y="5589955"/>
                    <a:chExt cx="2503793" cy="409685"/>
                  </a:xfrm>
                </p:grpSpPr>
                <p:cxnSp>
                  <p:nvCxnSpPr>
                    <p:cNvPr id="171" name="직선 연결선 170">
                      <a:extLst>
                        <a:ext uri="{FF2B5EF4-FFF2-40B4-BE49-F238E27FC236}">
                          <a16:creationId xmlns:a16="http://schemas.microsoft.com/office/drawing/2014/main" id="{612CA4DC-1120-401B-BFF3-83E3867DA3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200000" flipH="1">
                      <a:off x="8561547" y="5818659"/>
                      <a:ext cx="1260000" cy="0"/>
                    </a:xfrm>
                    <a:prstGeom prst="line">
                      <a:avLst/>
                    </a:prstGeom>
                    <a:ln w="38100">
                      <a:solidFill>
                        <a:schemeClr val="accent2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72" name="그룹 171">
                      <a:extLst>
                        <a:ext uri="{FF2B5EF4-FFF2-40B4-BE49-F238E27FC236}">
                          <a16:creationId xmlns:a16="http://schemas.microsoft.com/office/drawing/2014/main" id="{6E4BFDC0-FB08-4F47-9041-1997029025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722594" y="5589955"/>
                      <a:ext cx="1342746" cy="409685"/>
                      <a:chOff x="9722594" y="5589955"/>
                      <a:chExt cx="1342746" cy="409685"/>
                    </a:xfrm>
                  </p:grpSpPr>
                  <p:cxnSp>
                    <p:nvCxnSpPr>
                      <p:cNvPr id="173" name="직선 연결선 172">
                        <a:extLst>
                          <a:ext uri="{FF2B5EF4-FFF2-40B4-BE49-F238E27FC236}">
                            <a16:creationId xmlns:a16="http://schemas.microsoft.com/office/drawing/2014/main" id="{45E8E2EF-4F94-42B4-860D-8B4C271311B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19200000">
                        <a:off x="10422328" y="5787513"/>
                        <a:ext cx="338400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accent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" name="직선 연결선 173">
                        <a:extLst>
                          <a:ext uri="{FF2B5EF4-FFF2-40B4-BE49-F238E27FC236}">
                            <a16:creationId xmlns:a16="http://schemas.microsoft.com/office/drawing/2014/main" id="{A7282061-C330-4150-A0A5-393480319DE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400000" flipH="1">
                        <a:off x="10705340" y="5620737"/>
                        <a:ext cx="360000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accent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" name="직선 연결선 174">
                        <a:extLst>
                          <a:ext uri="{FF2B5EF4-FFF2-40B4-BE49-F238E27FC236}">
                            <a16:creationId xmlns:a16="http://schemas.microsoft.com/office/drawing/2014/main" id="{5F1CF9DA-1EC8-45CC-B648-C58BB5DF9B0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400000" flipH="1">
                        <a:off x="9722594" y="5962702"/>
                        <a:ext cx="432000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accent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6" name="직선 연결선 175">
                        <a:extLst>
                          <a:ext uri="{FF2B5EF4-FFF2-40B4-BE49-F238E27FC236}">
                            <a16:creationId xmlns:a16="http://schemas.microsoft.com/office/drawing/2014/main" id="{DEBF55CA-C8B4-4B5D-B689-92FDA6519C5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135228" y="5892796"/>
                        <a:ext cx="338400" cy="0"/>
                      </a:xfrm>
                      <a:prstGeom prst="line">
                        <a:avLst/>
                      </a:prstGeom>
                      <a:ln w="38100">
                        <a:solidFill>
                          <a:srgbClr val="C9CBC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7" name="직선 연결선 176">
                        <a:extLst>
                          <a:ext uri="{FF2B5EF4-FFF2-40B4-BE49-F238E27FC236}">
                            <a16:creationId xmlns:a16="http://schemas.microsoft.com/office/drawing/2014/main" id="{62130A28-6DCD-4631-9F21-18A1046DBF0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400000" flipH="1">
                        <a:off x="10879912" y="5589955"/>
                        <a:ext cx="180000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accent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8" name="직선 연결선 177">
                        <a:extLst>
                          <a:ext uri="{FF2B5EF4-FFF2-40B4-BE49-F238E27FC236}">
                            <a16:creationId xmlns:a16="http://schemas.microsoft.com/office/drawing/2014/main" id="{CC535FED-6DA3-49D3-8DE4-A25F65736B5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400000" flipH="1">
                        <a:off x="9729108" y="5999640"/>
                        <a:ext cx="216000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accent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70" name="직선 연결선 169">
                    <a:extLst>
                      <a:ext uri="{FF2B5EF4-FFF2-40B4-BE49-F238E27FC236}">
                        <a16:creationId xmlns:a16="http://schemas.microsoft.com/office/drawing/2014/main" id="{A9573034-6BFB-4B02-830B-43F6B485BD55}"/>
                      </a:ext>
                    </a:extLst>
                  </p:cNvPr>
                  <p:cNvCxnSpPr/>
                  <p:nvPr/>
                </p:nvCxnSpPr>
                <p:spPr>
                  <a:xfrm>
                    <a:off x="8553443" y="6034132"/>
                    <a:ext cx="2520000" cy="0"/>
                  </a:xfrm>
                  <a:prstGeom prst="line">
                    <a:avLst/>
                  </a:prstGeom>
                  <a:ln w="38100">
                    <a:solidFill>
                      <a:srgbClr val="C9CBC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7" name="화살표: 원형 166">
                  <a:extLst>
                    <a:ext uri="{FF2B5EF4-FFF2-40B4-BE49-F238E27FC236}">
                      <a16:creationId xmlns:a16="http://schemas.microsoft.com/office/drawing/2014/main" id="{AC38D3BE-706B-4687-8727-DD5134D4A683}"/>
                    </a:ext>
                  </a:extLst>
                </p:cNvPr>
                <p:cNvSpPr/>
                <p:nvPr/>
              </p:nvSpPr>
              <p:spPr>
                <a:xfrm rot="20400000" flipH="1">
                  <a:off x="10010568" y="5695033"/>
                  <a:ext cx="298219" cy="303992"/>
                </a:xfrm>
                <a:prstGeom prst="circularArrow">
                  <a:avLst>
                    <a:gd name="adj1" fmla="val 6993"/>
                    <a:gd name="adj2" fmla="val 1626563"/>
                    <a:gd name="adj3" fmla="val 19914189"/>
                    <a:gd name="adj4" fmla="val 9962958"/>
                    <a:gd name="adj5" fmla="val 13456"/>
                  </a:avLst>
                </a:prstGeom>
                <a:solidFill>
                  <a:schemeClr val="accent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  <p:sp>
              <p:nvSpPr>
                <p:cNvPr id="168" name="화살표: 원형 167">
                  <a:extLst>
                    <a:ext uri="{FF2B5EF4-FFF2-40B4-BE49-F238E27FC236}">
                      <a16:creationId xmlns:a16="http://schemas.microsoft.com/office/drawing/2014/main" id="{A038460E-2D71-400A-B893-14FD7FBAAE28}"/>
                    </a:ext>
                  </a:extLst>
                </p:cNvPr>
                <p:cNvSpPr/>
                <p:nvPr/>
              </p:nvSpPr>
              <p:spPr>
                <a:xfrm rot="20400000">
                  <a:off x="10521166" y="5511268"/>
                  <a:ext cx="298219" cy="303992"/>
                </a:xfrm>
                <a:prstGeom prst="circularArrow">
                  <a:avLst>
                    <a:gd name="adj1" fmla="val 6993"/>
                    <a:gd name="adj2" fmla="val 1626563"/>
                    <a:gd name="adj3" fmla="val 19914189"/>
                    <a:gd name="adj4" fmla="val 9962958"/>
                    <a:gd name="adj5" fmla="val 13456"/>
                  </a:avLst>
                </a:prstGeom>
                <a:solidFill>
                  <a:schemeClr val="accent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</p:grp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2D38EB84-83CA-4BF1-ABDE-14DFBE238923}"/>
                  </a:ext>
                </a:extLst>
              </p:cNvPr>
              <p:cNvSpPr/>
              <p:nvPr/>
            </p:nvSpPr>
            <p:spPr>
              <a:xfrm>
                <a:off x="10135228" y="5841120"/>
                <a:ext cx="530593" cy="1846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ko-KR" sz="1200" dirty="0"/>
                  <a:t>terrace</a:t>
                </a:r>
                <a:endParaRPr lang="ko-KR" altLang="en-US" sz="1200" dirty="0"/>
              </a:p>
            </p:txBody>
          </p:sp>
        </p:grpSp>
      </p:grpSp>
      <p:sp>
        <p:nvSpPr>
          <p:cNvPr id="55" name="내용 개체 틀 32">
            <a:extLst>
              <a:ext uri="{FF2B5EF4-FFF2-40B4-BE49-F238E27FC236}">
                <a16:creationId xmlns:a16="http://schemas.microsoft.com/office/drawing/2014/main" id="{3A73A7CC-3436-4222-869B-B8A0D79C94EF}"/>
              </a:ext>
            </a:extLst>
          </p:cNvPr>
          <p:cNvSpPr txBox="1">
            <a:spLocks/>
          </p:cNvSpPr>
          <p:nvPr/>
        </p:nvSpPr>
        <p:spPr>
          <a:xfrm>
            <a:off x="8076000" y="2305785"/>
            <a:ext cx="3960000" cy="1544699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1800" b="1" dirty="0"/>
              <a:t>②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Longitudinal Offset</a:t>
            </a:r>
            <a:endParaRPr lang="en-US" altLang="ko-KR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  [</a:t>
            </a:r>
            <a:r>
              <a:rPr lang="en-US" altLang="ko-KR" sz="1600" b="1" i="1" dirty="0">
                <a:sym typeface="Wingdings" panose="05000000000000000000" pitchFamily="2" charset="2"/>
              </a:rPr>
              <a:t>Something</a:t>
            </a:r>
            <a:r>
              <a:rPr lang="en-US" altLang="ko-KR" sz="1600" b="1" dirty="0">
                <a:sym typeface="Wingdings" panose="05000000000000000000" pitchFamily="2" charset="2"/>
              </a:rPr>
              <a:t>]</a:t>
            </a:r>
            <a:r>
              <a:rPr lang="en-US" altLang="ko-KR" sz="1600" dirty="0">
                <a:sym typeface="Wingdings" panose="05000000000000000000" pitchFamily="2" charset="2"/>
              </a:rPr>
              <a:t> makes </a:t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en-US" altLang="ko-KR" sz="1600" dirty="0">
                <a:sym typeface="Wingdings" panose="05000000000000000000" pitchFamily="2" charset="2"/>
              </a:rPr>
              <a:t>? </a:t>
            </a:r>
            <a:r>
              <a:rPr lang="en-US" altLang="ko-KR" sz="1600" spc="-100" dirty="0">
                <a:latin typeface="Consolas" panose="020B0609020204030204" pitchFamily="49" charset="0"/>
                <a:sym typeface="Wingdings" panose="05000000000000000000" pitchFamily="2" charset="2"/>
              </a:rPr>
              <a:t>E wall </a:t>
            </a:r>
            <a:r>
              <a:rPr lang="en-US" altLang="ko-KR" sz="1600" b="1" spc="-100" dirty="0">
                <a:solidFill>
                  <a:schemeClr val="accent2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fresh</a:t>
            </a:r>
            <a:r>
              <a:rPr lang="en-US" altLang="ko-KR" sz="1600" spc="-100" dirty="0">
                <a:latin typeface="Consolas" panose="020B0609020204030204" pitchFamily="49" charset="0"/>
                <a:sym typeface="Wingdings" panose="05000000000000000000" pitchFamily="2" charset="2"/>
              </a:rPr>
              <a:t>  at any longitude.</a:t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en-US" altLang="ko-KR" sz="1600" dirty="0">
                <a:sym typeface="Wingdings" panose="05000000000000000000" pitchFamily="2" charset="2"/>
              </a:rPr>
              <a:t>? </a:t>
            </a:r>
            <a:r>
              <a:rPr lang="en-US" altLang="ko-KR" sz="1600" spc="-100" dirty="0">
                <a:latin typeface="Consolas" panose="020B0609020204030204" pitchFamily="49" charset="0"/>
                <a:sym typeface="Wingdings" panose="05000000000000000000" pitchFamily="2" charset="2"/>
              </a:rPr>
              <a:t>W wall </a:t>
            </a:r>
            <a:r>
              <a:rPr lang="en-US" altLang="ko-KR" sz="1600" b="1" spc="-100" dirty="0">
                <a:solidFill>
                  <a:schemeClr val="accent2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mature</a:t>
            </a:r>
            <a:r>
              <a:rPr lang="en-US" altLang="ko-KR" sz="1600" spc="-100" dirty="0">
                <a:latin typeface="Consolas" panose="020B0609020204030204" pitchFamily="49" charset="0"/>
                <a:sym typeface="Wingdings" panose="05000000000000000000" pitchFamily="2" charset="2"/>
              </a:rPr>
              <a:t> at any longitude.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20727AB-458F-42AB-9473-467EF8840846}"/>
              </a:ext>
            </a:extLst>
          </p:cNvPr>
          <p:cNvGrpSpPr/>
          <p:nvPr/>
        </p:nvGrpSpPr>
        <p:grpSpPr>
          <a:xfrm>
            <a:off x="8076000" y="671061"/>
            <a:ext cx="3960000" cy="3168000"/>
            <a:chOff x="8076000" y="671061"/>
            <a:chExt cx="3960000" cy="3168000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D084D18-0EDD-4DAC-BB73-C95B4D2DF9D0}"/>
                </a:ext>
              </a:extLst>
            </p:cNvPr>
            <p:cNvSpPr/>
            <p:nvPr/>
          </p:nvSpPr>
          <p:spPr>
            <a:xfrm>
              <a:off x="8076001" y="671061"/>
              <a:ext cx="3959999" cy="316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 dirty="0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05B4B4E2-A71A-4476-89E8-A65F0264206E}"/>
                </a:ext>
              </a:extLst>
            </p:cNvPr>
            <p:cNvGrpSpPr/>
            <p:nvPr/>
          </p:nvGrpSpPr>
          <p:grpSpPr>
            <a:xfrm>
              <a:off x="8076000" y="720004"/>
              <a:ext cx="3960000" cy="3014235"/>
              <a:chOff x="8228400" y="872404"/>
              <a:chExt cx="3960000" cy="3014235"/>
            </a:xfrm>
          </p:grpSpPr>
          <p:sp>
            <p:nvSpPr>
              <p:cNvPr id="69" name="내용 개체 틀 32">
                <a:extLst>
                  <a:ext uri="{FF2B5EF4-FFF2-40B4-BE49-F238E27FC236}">
                    <a16:creationId xmlns:a16="http://schemas.microsoft.com/office/drawing/2014/main" id="{DD066A5D-1910-4764-A9F9-7F949F201C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8400" y="872404"/>
                <a:ext cx="3960000" cy="1591911"/>
              </a:xfrm>
              <a:prstGeom prst="rect">
                <a:avLst/>
              </a:prstGeom>
              <a:noFill/>
            </p:spPr>
            <p:txBody>
              <a:bodyPr vert="horz" lIns="180000" tIns="45720" rIns="18000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ko-KR" altLang="en-US" sz="1800" b="1" dirty="0"/>
                  <a:t>①</a:t>
                </a:r>
                <a:r>
                  <a:rPr lang="en-US" altLang="ko-KR" sz="1800" b="1" dirty="0"/>
                  <a:t> Hemispheric Asymmetry</a:t>
                </a:r>
                <a:endParaRPr lang="en-US" altLang="ko-KR" sz="18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ko-KR" sz="1600" dirty="0">
                    <a:sym typeface="Wingdings" panose="05000000000000000000" pitchFamily="2" charset="2"/>
                  </a:rPr>
                  <a:t>  [</a:t>
                </a:r>
                <a:r>
                  <a:rPr lang="en-US" altLang="ko-KR" sz="1600" b="1" i="1" dirty="0">
                    <a:sym typeface="Wingdings" panose="05000000000000000000" pitchFamily="2" charset="2"/>
                  </a:rPr>
                  <a:t>Something</a:t>
                </a:r>
                <a:r>
                  <a:rPr lang="en-US" altLang="ko-KR" sz="1600" b="1" dirty="0">
                    <a:sym typeface="Wingdings" panose="05000000000000000000" pitchFamily="2" charset="2"/>
                  </a:rPr>
                  <a:t>]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 makes</a:t>
                </a:r>
                <a:br>
                  <a:rPr lang="en-US" altLang="ko-KR" sz="1600" dirty="0">
                    <a:sym typeface="Wingdings" panose="05000000000000000000" pitchFamily="2" charset="2"/>
                  </a:rPr>
                </a:br>
                <a:r>
                  <a:rPr lang="en-US" altLang="ko-KR" sz="16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sym typeface="Wingdings" panose="05000000000000000000" pitchFamily="2" charset="2"/>
                  </a:rPr>
                  <a:t>-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 </a:t>
                </a:r>
                <a:r>
                  <a:rPr lang="en-US" altLang="ko-KR" sz="1600" b="1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S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 wall </a:t>
                </a:r>
                <a:r>
                  <a:rPr lang="en-US" altLang="ko-KR" sz="1600" b="1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fresh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 near the equator.</a:t>
                </a:r>
                <a:br>
                  <a:rPr lang="en-US" altLang="ko-KR" sz="1600" dirty="0">
                    <a:sym typeface="Wingdings" panose="05000000000000000000" pitchFamily="2" charset="2"/>
                  </a:rPr>
                </a:br>
                <a:endParaRPr lang="en-US" altLang="ko-KR" sz="1800" spc="-1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내용 개체 틀 32">
                <a:extLst>
                  <a:ext uri="{FF2B5EF4-FFF2-40B4-BE49-F238E27FC236}">
                    <a16:creationId xmlns:a16="http://schemas.microsoft.com/office/drawing/2014/main" id="{2BCBFC4C-1261-473F-BEF6-53101E1352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8400" y="2067660"/>
                <a:ext cx="3960000" cy="1818979"/>
              </a:xfrm>
              <a:prstGeom prst="rect">
                <a:avLst/>
              </a:prstGeom>
              <a:noFill/>
            </p:spPr>
            <p:txBody>
              <a:bodyPr vert="horz" lIns="180000" tIns="45720" rIns="18000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ko-KR" sz="1800" b="1" dirty="0"/>
                  <a:t>②</a:t>
                </a:r>
                <a:r>
                  <a:rPr lang="ko-KR" altLang="en-US" sz="1800" b="1" dirty="0"/>
                  <a:t> </a:t>
                </a:r>
                <a:r>
                  <a:rPr lang="en-US" altLang="ko-KR" sz="1800" b="1" dirty="0"/>
                  <a:t>Longitudinal Offset</a:t>
                </a:r>
                <a:endParaRPr lang="en-US" altLang="ko-KR" sz="18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ko-KR" sz="1600" dirty="0">
                    <a:sym typeface="Wingdings" panose="05000000000000000000" pitchFamily="2" charset="2"/>
                  </a:rPr>
                  <a:t>  [</a:t>
                </a:r>
                <a:r>
                  <a:rPr lang="en-US" altLang="ko-KR" sz="1600" b="1" i="1" dirty="0">
                    <a:sym typeface="Wingdings" panose="05000000000000000000" pitchFamily="2" charset="2"/>
                  </a:rPr>
                  <a:t>Something</a:t>
                </a:r>
                <a:r>
                  <a:rPr lang="en-US" altLang="ko-KR" sz="1600" b="1" dirty="0">
                    <a:sym typeface="Wingdings" panose="05000000000000000000" pitchFamily="2" charset="2"/>
                  </a:rPr>
                  <a:t>]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 makes </a:t>
                </a:r>
                <a:br>
                  <a:rPr lang="en-US" altLang="ko-KR" sz="1600" dirty="0">
                    <a:sym typeface="Wingdings" panose="05000000000000000000" pitchFamily="2" charset="2"/>
                  </a:rPr>
                </a:br>
                <a:r>
                  <a:rPr lang="en-US" altLang="ko-KR" sz="16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sym typeface="Wingdings" panose="05000000000000000000" pitchFamily="2" charset="2"/>
                  </a:rPr>
                  <a:t>-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 </a:t>
                </a:r>
                <a:r>
                  <a:rPr lang="en-US" altLang="ko-KR" sz="1600" b="1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E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 wall </a:t>
                </a:r>
                <a:r>
                  <a:rPr lang="en-US" altLang="ko-KR" sz="1600" b="1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fresh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 at any longitude.</a:t>
                </a:r>
                <a:br>
                  <a:rPr lang="en-US" altLang="ko-KR" sz="1600" dirty="0">
                    <a:sym typeface="Wingdings" panose="05000000000000000000" pitchFamily="2" charset="2"/>
                  </a:rPr>
                </a:br>
                <a:endParaRPr lang="en-US" altLang="ko-KR" sz="1600" spc="-100" dirty="0">
                  <a:latin typeface="Consolas" panose="020B0609020204030204" pitchFamily="49" charset="0"/>
                  <a:sym typeface="Wingdings" panose="05000000000000000000" pitchFamily="2" charset="2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A1AAA15D-A44B-4F42-A6FA-F1FB602527D8}"/>
                </a:ext>
              </a:extLst>
            </p:cNvPr>
            <p:cNvGrpSpPr/>
            <p:nvPr/>
          </p:nvGrpSpPr>
          <p:grpSpPr>
            <a:xfrm>
              <a:off x="8112000" y="3079236"/>
              <a:ext cx="3888000" cy="722479"/>
              <a:chOff x="8076000" y="3164961"/>
              <a:chExt cx="3888000" cy="722479"/>
            </a:xfrm>
          </p:grpSpPr>
          <p:sp>
            <p:nvSpPr>
              <p:cNvPr id="67" name="내용 개체 틀 32">
                <a:extLst>
                  <a:ext uri="{FF2B5EF4-FFF2-40B4-BE49-F238E27FC236}">
                    <a16:creationId xmlns:a16="http://schemas.microsoft.com/office/drawing/2014/main" id="{123AB00E-5CA2-4430-890F-946E6126AD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76000" y="3239440"/>
                <a:ext cx="3888000" cy="6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180000" tIns="45720" rIns="18000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altLang="ko-KR" sz="2200" b="1" dirty="0"/>
                  <a:t>[</a:t>
                </a:r>
                <a:r>
                  <a:rPr lang="en-US" altLang="ko-KR" sz="2200" b="1" i="1" dirty="0"/>
                  <a:t>Something</a:t>
                </a:r>
                <a:r>
                  <a:rPr lang="en-US" altLang="ko-KR" sz="2200" b="1" dirty="0"/>
                  <a:t>] = </a:t>
                </a:r>
                <a:r>
                  <a:rPr lang="en-US" altLang="ko-KR" sz="2200" b="1" dirty="0">
                    <a:solidFill>
                      <a:schemeClr val="accent2"/>
                    </a:solidFill>
                  </a:rPr>
                  <a:t>Meteoroids</a:t>
                </a:r>
                <a:endParaRPr lang="en-US" altLang="ko-KR" sz="2200" spc="-100" dirty="0">
                  <a:solidFill>
                    <a:schemeClr val="accent2"/>
                  </a:solidFill>
                  <a:latin typeface="Consolas" panose="020B0609020204030204" pitchFamily="49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68" name="내용 개체 틀 32">
                <a:extLst>
                  <a:ext uri="{FF2B5EF4-FFF2-40B4-BE49-F238E27FC236}">
                    <a16:creationId xmlns:a16="http://schemas.microsoft.com/office/drawing/2014/main" id="{14D4771A-0345-44CE-A5D2-BE363EC444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94000" y="3164961"/>
                <a:ext cx="25200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180000" tIns="45720" rIns="18000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altLang="ko-KR" b="1" dirty="0"/>
                  <a:t>?</a:t>
                </a:r>
                <a:endParaRPr lang="en-US" altLang="ko-KR" sz="1800" spc="-100" dirty="0">
                  <a:solidFill>
                    <a:schemeClr val="accent2"/>
                  </a:solidFill>
                  <a:latin typeface="Consolas" panose="020B0609020204030204" pitchFamily="49" charset="0"/>
                  <a:sym typeface="Wingdings" panose="05000000000000000000" pitchFamily="2" charset="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816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0E71E3A-56CF-4F51-B81A-E56EF0F0E81D}"/>
              </a:ext>
            </a:extLst>
          </p:cNvPr>
          <p:cNvGrpSpPr/>
          <p:nvPr/>
        </p:nvGrpSpPr>
        <p:grpSpPr>
          <a:xfrm>
            <a:off x="5905500" y="720000"/>
            <a:ext cx="5940000" cy="5866108"/>
            <a:chOff x="6096000" y="720000"/>
            <a:chExt cx="5940000" cy="5866108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6EE03E5-0924-483A-9398-2B23C2D1DDF6}"/>
                </a:ext>
              </a:extLst>
            </p:cNvPr>
            <p:cNvGrpSpPr/>
            <p:nvPr/>
          </p:nvGrpSpPr>
          <p:grpSpPr>
            <a:xfrm>
              <a:off x="6096000" y="720000"/>
              <a:ext cx="5940000" cy="5866108"/>
              <a:chOff x="6096000" y="720000"/>
              <a:chExt cx="5940000" cy="5866108"/>
            </a:xfrm>
          </p:grpSpPr>
          <p:sp>
            <p:nvSpPr>
              <p:cNvPr id="783" name="내용 개체 틀 2">
                <a:extLst>
                  <a:ext uri="{FF2B5EF4-FFF2-40B4-BE49-F238E27FC236}">
                    <a16:creationId xmlns:a16="http://schemas.microsoft.com/office/drawing/2014/main" id="{ED01C6D8-EB6C-416B-A122-EC2C94A76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720000"/>
                <a:ext cx="5940000" cy="5580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180000" tIns="45720" rIns="18000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Anti-Helion Source</a:t>
                </a:r>
              </a:p>
              <a:p>
                <a:pPr marL="0" indent="0">
                  <a:buNone/>
                </a:pPr>
                <a:r>
                  <a:rPr lang="en-US" altLang="ko-KR" sz="1800" dirty="0">
                    <a:solidFill>
                      <a:schemeClr val="accent1">
                        <a:lumMod val="25000"/>
                        <a:lumOff val="75000"/>
                      </a:schemeClr>
                    </a:solidFill>
                  </a:rPr>
                  <a:t>    </a:t>
                </a:r>
                <a:r>
                  <a:rPr lang="en-US" altLang="ko-KR" sz="1800" b="1" dirty="0">
                    <a:solidFill>
                      <a:schemeClr val="accent2"/>
                    </a:solidFill>
                  </a:rPr>
                  <a:t>Flux: </a:t>
                </a:r>
                <a:r>
                  <a:rPr lang="en-US" altLang="ko-KR" sz="1800" b="1" dirty="0"/>
                  <a:t>E wall &lt; </a:t>
                </a:r>
                <a:r>
                  <a:rPr lang="en-US" altLang="ko-KR" sz="1800" b="1" dirty="0">
                    <a:solidFill>
                      <a:schemeClr val="accent2"/>
                    </a:solidFill>
                  </a:rPr>
                  <a:t>W wall</a:t>
                </a:r>
              </a:p>
            </p:txBody>
          </p:sp>
          <p:cxnSp>
            <p:nvCxnSpPr>
              <p:cNvPr id="361" name="직선 연결선 360">
                <a:extLst>
                  <a:ext uri="{FF2B5EF4-FFF2-40B4-BE49-F238E27FC236}">
                    <a16:creationId xmlns:a16="http://schemas.microsoft.com/office/drawing/2014/main" id="{3D1F2BAA-2A47-4E55-9FD2-AF6016DA68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97175" y="4097444"/>
                <a:ext cx="5838750" cy="1117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6" name="TextBox 615">
                <a:extLst>
                  <a:ext uri="{FF2B5EF4-FFF2-40B4-BE49-F238E27FC236}">
                    <a16:creationId xmlns:a16="http://schemas.microsoft.com/office/drawing/2014/main" id="{045AAF02-84B1-40E0-A9FB-8E8DEDE44423}"/>
                  </a:ext>
                </a:extLst>
              </p:cNvPr>
              <p:cNvSpPr txBox="1"/>
              <p:nvPr/>
            </p:nvSpPr>
            <p:spPr>
              <a:xfrm>
                <a:off x="7806384" y="6278331"/>
                <a:ext cx="12360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>
                        <a:lumMod val="65000"/>
                      </a:schemeClr>
                    </a:solidFill>
                  </a:rPr>
                  <a:t>1.02 km/s</a:t>
                </a:r>
                <a:endParaRPr lang="ko-KR" altLang="en-US" sz="14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13755925-E410-413D-BA41-06F6AA933592}"/>
                  </a:ext>
                </a:extLst>
              </p:cNvPr>
              <p:cNvGrpSpPr/>
              <p:nvPr/>
            </p:nvGrpSpPr>
            <p:grpSpPr>
              <a:xfrm>
                <a:off x="6264384" y="1524556"/>
                <a:ext cx="5771616" cy="4721310"/>
                <a:chOff x="6264384" y="1429306"/>
                <a:chExt cx="5771616" cy="4721310"/>
              </a:xfrm>
            </p:grpSpPr>
            <p:grpSp>
              <p:nvGrpSpPr>
                <p:cNvPr id="784" name="그룹 783">
                  <a:extLst>
                    <a:ext uri="{FF2B5EF4-FFF2-40B4-BE49-F238E27FC236}">
                      <a16:creationId xmlns:a16="http://schemas.microsoft.com/office/drawing/2014/main" id="{5452DC1C-BA5F-4648-B619-8027DEF905EF}"/>
                    </a:ext>
                  </a:extLst>
                </p:cNvPr>
                <p:cNvGrpSpPr/>
                <p:nvPr/>
              </p:nvGrpSpPr>
              <p:grpSpPr>
                <a:xfrm>
                  <a:off x="6264384" y="1830616"/>
                  <a:ext cx="4566990" cy="4320000"/>
                  <a:chOff x="6264384" y="1830616"/>
                  <a:chExt cx="4566990" cy="4320000"/>
                </a:xfrm>
              </p:grpSpPr>
              <p:grpSp>
                <p:nvGrpSpPr>
                  <p:cNvPr id="785" name="그룹 784">
                    <a:extLst>
                      <a:ext uri="{FF2B5EF4-FFF2-40B4-BE49-F238E27FC236}">
                        <a16:creationId xmlns:a16="http://schemas.microsoft.com/office/drawing/2014/main" id="{8A56F7B7-44BF-4A80-91ED-E60AC1ED7714}"/>
                      </a:ext>
                    </a:extLst>
                  </p:cNvPr>
                  <p:cNvGrpSpPr/>
                  <p:nvPr/>
                </p:nvGrpSpPr>
                <p:grpSpPr>
                  <a:xfrm>
                    <a:off x="6624384" y="2190616"/>
                    <a:ext cx="3600000" cy="3600000"/>
                    <a:chOff x="6624384" y="2190616"/>
                    <a:chExt cx="3600000" cy="3600000"/>
                  </a:xfrm>
                </p:grpSpPr>
                <p:sp>
                  <p:nvSpPr>
                    <p:cNvPr id="871" name="타원 870">
                      <a:extLst>
                        <a:ext uri="{FF2B5EF4-FFF2-40B4-BE49-F238E27FC236}">
                          <a16:creationId xmlns:a16="http://schemas.microsoft.com/office/drawing/2014/main" id="{D7424087-84CA-4D98-B48B-57A1786434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24384" y="2190616"/>
                      <a:ext cx="3600000" cy="3600000"/>
                    </a:xfrm>
                    <a:prstGeom prst="ellipse">
                      <a:avLst/>
                    </a:prstGeom>
                    <a:noFill/>
                    <a:ln w="38100">
                      <a:solidFill>
                        <a:srgbClr val="C9CBC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351" dirty="0"/>
                    </a:p>
                  </p:txBody>
                </p:sp>
                <p:cxnSp>
                  <p:nvCxnSpPr>
                    <p:cNvPr id="872" name="직선 화살표 연결선 871">
                      <a:extLst>
                        <a:ext uri="{FF2B5EF4-FFF2-40B4-BE49-F238E27FC236}">
                          <a16:creationId xmlns:a16="http://schemas.microsoft.com/office/drawing/2014/main" id="{99B4CA80-2DDC-43A1-8B32-78B0E15823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4880000" flipV="1">
                      <a:off x="7794384" y="2217374"/>
                      <a:ext cx="0" cy="180000"/>
                    </a:xfrm>
                    <a:prstGeom prst="straightConnector1">
                      <a:avLst/>
                    </a:prstGeom>
                    <a:ln w="25400">
                      <a:solidFill>
                        <a:srgbClr val="C9CBCC"/>
                      </a:solidFill>
                      <a:tailEnd type="arrow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3" name="직선 화살표 연결선 872">
                      <a:extLst>
                        <a:ext uri="{FF2B5EF4-FFF2-40B4-BE49-F238E27FC236}">
                          <a16:creationId xmlns:a16="http://schemas.microsoft.com/office/drawing/2014/main" id="{EC088BE8-E064-4A81-AACE-040A0F21BA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7580000" flipV="1">
                      <a:off x="9054384" y="2218701"/>
                      <a:ext cx="0" cy="180000"/>
                    </a:xfrm>
                    <a:prstGeom prst="straightConnector1">
                      <a:avLst/>
                    </a:prstGeom>
                    <a:ln w="25400">
                      <a:solidFill>
                        <a:srgbClr val="C9CBCC"/>
                      </a:solidFill>
                      <a:tailEnd type="arrow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4" name="직선 화살표 연결선 873">
                      <a:extLst>
                        <a:ext uri="{FF2B5EF4-FFF2-40B4-BE49-F238E27FC236}">
                          <a16:creationId xmlns:a16="http://schemas.microsoft.com/office/drawing/2014/main" id="{A4F22309-4A82-46A5-BEDD-19F65EB2438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280000" flipV="1">
                      <a:off x="10109848" y="3270616"/>
                      <a:ext cx="0" cy="180000"/>
                    </a:xfrm>
                    <a:prstGeom prst="straightConnector1">
                      <a:avLst/>
                    </a:prstGeom>
                    <a:ln w="25400">
                      <a:solidFill>
                        <a:srgbClr val="C9CBCC"/>
                      </a:solidFill>
                      <a:tailEnd type="arrow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5" name="직선 화살표 연결선 874">
                      <a:extLst>
                        <a:ext uri="{FF2B5EF4-FFF2-40B4-BE49-F238E27FC236}">
                          <a16:creationId xmlns:a16="http://schemas.microsoft.com/office/drawing/2014/main" id="{D5AD29C0-8951-4FAC-8DE3-FCE17635EFD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2180000" flipV="1">
                      <a:off x="6738817" y="3270616"/>
                      <a:ext cx="0" cy="180000"/>
                    </a:xfrm>
                    <a:prstGeom prst="straightConnector1">
                      <a:avLst/>
                    </a:prstGeom>
                    <a:ln w="25400">
                      <a:solidFill>
                        <a:srgbClr val="C9CBCC"/>
                      </a:solidFill>
                      <a:tailEnd type="arrow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6" name="직선 화살표 연결선 875">
                      <a:extLst>
                        <a:ext uri="{FF2B5EF4-FFF2-40B4-BE49-F238E27FC236}">
                          <a16:creationId xmlns:a16="http://schemas.microsoft.com/office/drawing/2014/main" id="{7598539F-23A0-4BFA-85DF-6401CEAF83C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9420000" flipV="1">
                      <a:off x="6737220" y="4530616"/>
                      <a:ext cx="0" cy="180000"/>
                    </a:xfrm>
                    <a:prstGeom prst="straightConnector1">
                      <a:avLst/>
                    </a:prstGeom>
                    <a:ln w="25400">
                      <a:solidFill>
                        <a:srgbClr val="C9CBCC"/>
                      </a:solidFill>
                      <a:tailEnd type="arrow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7" name="직선 화살표 연결선 876">
                      <a:extLst>
                        <a:ext uri="{FF2B5EF4-FFF2-40B4-BE49-F238E27FC236}">
                          <a16:creationId xmlns:a16="http://schemas.microsoft.com/office/drawing/2014/main" id="{7F7E457E-3286-4986-AA46-547CD68D28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6720000" flipV="1">
                      <a:off x="7794384" y="5585397"/>
                      <a:ext cx="0" cy="180000"/>
                    </a:xfrm>
                    <a:prstGeom prst="straightConnector1">
                      <a:avLst/>
                    </a:prstGeom>
                    <a:ln w="25400">
                      <a:solidFill>
                        <a:srgbClr val="C9CBCC"/>
                      </a:solidFill>
                      <a:tailEnd type="arrow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8" name="직선 화살표 연결선 877">
                      <a:extLst>
                        <a:ext uri="{FF2B5EF4-FFF2-40B4-BE49-F238E27FC236}">
                          <a16:creationId xmlns:a16="http://schemas.microsoft.com/office/drawing/2014/main" id="{2A6D953A-8F2B-40CD-AD02-BF0CAD5A72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020000" flipV="1">
                      <a:off x="9054384" y="5583019"/>
                      <a:ext cx="0" cy="180000"/>
                    </a:xfrm>
                    <a:prstGeom prst="straightConnector1">
                      <a:avLst/>
                    </a:prstGeom>
                    <a:ln w="25400">
                      <a:solidFill>
                        <a:srgbClr val="C9CBCC"/>
                      </a:solidFill>
                      <a:tailEnd type="arrow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9" name="직선 화살표 연결선 878">
                      <a:extLst>
                        <a:ext uri="{FF2B5EF4-FFF2-40B4-BE49-F238E27FC236}">
                          <a16:creationId xmlns:a16="http://schemas.microsoft.com/office/drawing/2014/main" id="{68E6F762-0DED-4592-8765-F06839EDD90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320000" flipV="1">
                      <a:off x="10106789" y="4530616"/>
                      <a:ext cx="0" cy="180000"/>
                    </a:xfrm>
                    <a:prstGeom prst="straightConnector1">
                      <a:avLst/>
                    </a:prstGeom>
                    <a:ln w="25400">
                      <a:solidFill>
                        <a:srgbClr val="C9CBCC"/>
                      </a:solidFill>
                      <a:tailEnd type="arrow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86" name="TextBox 785">
                    <a:extLst>
                      <a:ext uri="{FF2B5EF4-FFF2-40B4-BE49-F238E27FC236}">
                        <a16:creationId xmlns:a16="http://schemas.microsoft.com/office/drawing/2014/main" id="{91D68502-E163-4B01-907B-39FEF6F0B3AC}"/>
                      </a:ext>
                    </a:extLst>
                  </p:cNvPr>
                  <p:cNvSpPr txBox="1"/>
                  <p:nvPr/>
                </p:nvSpPr>
                <p:spPr>
                  <a:xfrm>
                    <a:off x="8064384" y="3844051"/>
                    <a:ext cx="720000" cy="5156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351" b="1" dirty="0"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rPr>
                      <a:t>⊕</a:t>
                    </a:r>
                    <a:endParaRPr lang="en-US" altLang="ko-KR" sz="1351" b="1" dirty="0">
                      <a:solidFill>
                        <a:schemeClr val="accent1">
                          <a:lumMod val="75000"/>
                          <a:lumOff val="25000"/>
                        </a:schemeClr>
                      </a:solidFill>
                    </a:endParaRPr>
                  </a:p>
                  <a:p>
                    <a:pPr algn="ctr"/>
                    <a:r>
                      <a:rPr lang="en-US" altLang="ko-KR" sz="1400" dirty="0"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rPr>
                      <a:t>Earth</a:t>
                    </a:r>
                  </a:p>
                </p:txBody>
              </p:sp>
              <p:cxnSp>
                <p:nvCxnSpPr>
                  <p:cNvPr id="787" name="직선 화살표 연결선 786">
                    <a:extLst>
                      <a:ext uri="{FF2B5EF4-FFF2-40B4-BE49-F238E27FC236}">
                        <a16:creationId xmlns:a16="http://schemas.microsoft.com/office/drawing/2014/main" id="{1B7ECD57-B4A6-40A2-A032-1A26F0F2D4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8156184" y="3668716"/>
                    <a:ext cx="536400" cy="0"/>
                  </a:xfrm>
                  <a:prstGeom prst="straightConnector1">
                    <a:avLst/>
                  </a:prstGeom>
                  <a:ln w="38100">
                    <a:solidFill>
                      <a:schemeClr val="accent1">
                        <a:lumMod val="75000"/>
                        <a:lumOff val="2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8" name="TextBox 787">
                    <a:extLst>
                      <a:ext uri="{FF2B5EF4-FFF2-40B4-BE49-F238E27FC236}">
                        <a16:creationId xmlns:a16="http://schemas.microsoft.com/office/drawing/2014/main" id="{63C3C829-6BAF-43F1-9117-191B5549251B}"/>
                      </a:ext>
                    </a:extLst>
                  </p:cNvPr>
                  <p:cNvSpPr txBox="1"/>
                  <p:nvPr/>
                </p:nvSpPr>
                <p:spPr>
                  <a:xfrm>
                    <a:off x="8522381" y="3400516"/>
                    <a:ext cx="472886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rPr>
                      <a:t>29.78</a:t>
                    </a:r>
                  </a:p>
                  <a:p>
                    <a:pPr algn="ctr"/>
                    <a:r>
                      <a:rPr lang="en-US" altLang="ko-KR" sz="1400" dirty="0">
                        <a:solidFill>
                          <a:schemeClr val="accent1">
                            <a:lumMod val="75000"/>
                            <a:lumOff val="25000"/>
                          </a:schemeClr>
                        </a:solidFill>
                      </a:rPr>
                      <a:t>km/s </a:t>
                    </a:r>
                    <a:endParaRPr lang="ko-KR" altLang="en-US" sz="1400" dirty="0">
                      <a:solidFill>
                        <a:schemeClr val="accent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grpSp>
                <p:nvGrpSpPr>
                  <p:cNvPr id="789" name="그룹 788">
                    <a:extLst>
                      <a:ext uri="{FF2B5EF4-FFF2-40B4-BE49-F238E27FC236}">
                        <a16:creationId xmlns:a16="http://schemas.microsoft.com/office/drawing/2014/main" id="{77E5F3F6-97BE-48FA-9B67-B24841FF7484}"/>
                      </a:ext>
                    </a:extLst>
                  </p:cNvPr>
                  <p:cNvGrpSpPr/>
                  <p:nvPr/>
                </p:nvGrpSpPr>
                <p:grpSpPr>
                  <a:xfrm>
                    <a:off x="8064384" y="1830616"/>
                    <a:ext cx="973075" cy="745947"/>
                    <a:chOff x="8064384" y="1830616"/>
                    <a:chExt cx="973075" cy="745947"/>
                  </a:xfrm>
                </p:grpSpPr>
                <p:grpSp>
                  <p:nvGrpSpPr>
                    <p:cNvPr id="862" name="그룹 861">
                      <a:extLst>
                        <a:ext uri="{FF2B5EF4-FFF2-40B4-BE49-F238E27FC236}">
                          <a16:creationId xmlns:a16="http://schemas.microsoft.com/office/drawing/2014/main" id="{4E0F042B-FBAE-484C-8682-11E39DED4DDD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8783946" y="1844297"/>
                      <a:ext cx="253513" cy="732266"/>
                      <a:chOff x="3687170" y="3068169"/>
                      <a:chExt cx="253513" cy="732266"/>
                    </a:xfrm>
                  </p:grpSpPr>
                  <p:cxnSp>
                    <p:nvCxnSpPr>
                      <p:cNvPr id="866" name="직선 연결선 865">
                        <a:extLst>
                          <a:ext uri="{FF2B5EF4-FFF2-40B4-BE49-F238E27FC236}">
                            <a16:creationId xmlns:a16="http://schemas.microsoft.com/office/drawing/2014/main" id="{6EF4D60C-5FA2-4B41-8074-4A76ACC3848A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940683" y="3074302"/>
                        <a:ext cx="0" cy="72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sys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67" name="직선 연결선 866">
                        <a:extLst>
                          <a:ext uri="{FF2B5EF4-FFF2-40B4-BE49-F238E27FC236}">
                            <a16:creationId xmlns:a16="http://schemas.microsoft.com/office/drawing/2014/main" id="{DBEDCBBA-9F03-4E11-B0CF-BD070A40409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900000">
                        <a:off x="3894095" y="3440435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68" name="직선 연결선 867">
                        <a:extLst>
                          <a:ext uri="{FF2B5EF4-FFF2-40B4-BE49-F238E27FC236}">
                            <a16:creationId xmlns:a16="http://schemas.microsoft.com/office/drawing/2014/main" id="{A4208515-9F38-443C-A555-7F55371445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700000">
                        <a:off x="3894095" y="3068169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69" name="TextBox 868">
                        <a:extLst>
                          <a:ext uri="{FF2B5EF4-FFF2-40B4-BE49-F238E27FC236}">
                            <a16:creationId xmlns:a16="http://schemas.microsoft.com/office/drawing/2014/main" id="{38569E58-6F0B-4C4B-9EF4-156E85D58B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87170" y="3528101"/>
                        <a:ext cx="145873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W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70" name="TextBox 869">
                        <a:extLst>
                          <a:ext uri="{FF2B5EF4-FFF2-40B4-BE49-F238E27FC236}">
                            <a16:creationId xmlns:a16="http://schemas.microsoft.com/office/drawing/2014/main" id="{F240C8A3-2461-40BD-AFD0-0E7A25850EF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08813" y="3155836"/>
                        <a:ext cx="102592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E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863" name="그룹 862">
                      <a:extLst>
                        <a:ext uri="{FF2B5EF4-FFF2-40B4-BE49-F238E27FC236}">
                          <a16:creationId xmlns:a16="http://schemas.microsoft.com/office/drawing/2014/main" id="{065FF341-CE20-461D-8600-4742D45DFC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64384" y="1830616"/>
                      <a:ext cx="720000" cy="720000"/>
                      <a:chOff x="8064384" y="1830616"/>
                      <a:chExt cx="720000" cy="720000"/>
                    </a:xfrm>
                  </p:grpSpPr>
                  <p:sp>
                    <p:nvSpPr>
                      <p:cNvPr id="864" name="타원 863">
                        <a:extLst>
                          <a:ext uri="{FF2B5EF4-FFF2-40B4-BE49-F238E27FC236}">
                            <a16:creationId xmlns:a16="http://schemas.microsoft.com/office/drawing/2014/main" id="{C6B42FFC-3089-4B9A-A4E3-64D1B0B5AACD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064384" y="1830616"/>
                        <a:ext cx="720000" cy="720000"/>
                      </a:xfrm>
                      <a:prstGeom prst="ellipse">
                        <a:avLst/>
                      </a:prstGeom>
                      <a:solidFill>
                        <a:srgbClr val="C9CBC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65" name="자유형: 도형 864">
                        <a:extLst>
                          <a:ext uri="{FF2B5EF4-FFF2-40B4-BE49-F238E27FC236}">
                            <a16:creationId xmlns:a16="http://schemas.microsoft.com/office/drawing/2014/main" id="{818F3A6D-00D2-44E6-AA7F-B7862ADD1C87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8424384" y="1830616"/>
                        <a:ext cx="360000" cy="720000"/>
                      </a:xfrm>
                      <a:custGeom>
                        <a:avLst/>
                        <a:gdLst>
                          <a:gd name="connsiteX0" fmla="*/ 360000 w 360000"/>
                          <a:gd name="connsiteY0" fmla="*/ 0 h 720000"/>
                          <a:gd name="connsiteX1" fmla="*/ 360000 w 360000"/>
                          <a:gd name="connsiteY1" fmla="*/ 720000 h 720000"/>
                          <a:gd name="connsiteX2" fmla="*/ 0 w 360000"/>
                          <a:gd name="connsiteY2" fmla="*/ 360000 h 720000"/>
                          <a:gd name="connsiteX3" fmla="*/ 360000 w 360000"/>
                          <a:gd name="connsiteY3" fmla="*/ 0 h 72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60000" h="720000">
                            <a:moveTo>
                              <a:pt x="360000" y="0"/>
                            </a:moveTo>
                            <a:lnTo>
                              <a:pt x="360000" y="720000"/>
                            </a:lnTo>
                            <a:cubicBezTo>
                              <a:pt x="161177" y="720000"/>
                              <a:pt x="0" y="558823"/>
                              <a:pt x="0" y="360000"/>
                            </a:cubicBezTo>
                            <a:cubicBezTo>
                              <a:pt x="0" y="161177"/>
                              <a:pt x="161177" y="0"/>
                              <a:pt x="3600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351" dirty="0"/>
                      </a:p>
                    </p:txBody>
                  </p:sp>
                </p:grpSp>
              </p:grpSp>
              <p:grpSp>
                <p:nvGrpSpPr>
                  <p:cNvPr id="790" name="그룹 789">
                    <a:extLst>
                      <a:ext uri="{FF2B5EF4-FFF2-40B4-BE49-F238E27FC236}">
                        <a16:creationId xmlns:a16="http://schemas.microsoft.com/office/drawing/2014/main" id="{A4031B29-20BF-4A0D-AFB2-1B1C13627D5D}"/>
                      </a:ext>
                    </a:extLst>
                  </p:cNvPr>
                  <p:cNvGrpSpPr/>
                  <p:nvPr/>
                </p:nvGrpSpPr>
                <p:grpSpPr>
                  <a:xfrm>
                    <a:off x="9324384" y="4880906"/>
                    <a:ext cx="981653" cy="732266"/>
                    <a:chOff x="9324384" y="4880906"/>
                    <a:chExt cx="981653" cy="732266"/>
                  </a:xfrm>
                </p:grpSpPr>
                <p:grpSp>
                  <p:nvGrpSpPr>
                    <p:cNvPr id="853" name="그룹 852">
                      <a:extLst>
                        <a:ext uri="{FF2B5EF4-FFF2-40B4-BE49-F238E27FC236}">
                          <a16:creationId xmlns:a16="http://schemas.microsoft.com/office/drawing/2014/main" id="{4E887BF8-A1AF-4D6B-BE69-90B13C9769AE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0052524" y="4880906"/>
                      <a:ext cx="253513" cy="732266"/>
                      <a:chOff x="3687170" y="3068169"/>
                      <a:chExt cx="253513" cy="732266"/>
                    </a:xfrm>
                  </p:grpSpPr>
                  <p:cxnSp>
                    <p:nvCxnSpPr>
                      <p:cNvPr id="857" name="직선 연결선 856">
                        <a:extLst>
                          <a:ext uri="{FF2B5EF4-FFF2-40B4-BE49-F238E27FC236}">
                            <a16:creationId xmlns:a16="http://schemas.microsoft.com/office/drawing/2014/main" id="{79C0B4D0-3C76-447F-9354-549CD956BAB2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940683" y="3074302"/>
                        <a:ext cx="0" cy="72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sys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8" name="직선 연결선 857">
                        <a:extLst>
                          <a:ext uri="{FF2B5EF4-FFF2-40B4-BE49-F238E27FC236}">
                            <a16:creationId xmlns:a16="http://schemas.microsoft.com/office/drawing/2014/main" id="{A1FB7D32-50C3-482B-AD64-FCAB28ACE0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900000">
                        <a:off x="3894095" y="3440435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9" name="직선 연결선 858">
                        <a:extLst>
                          <a:ext uri="{FF2B5EF4-FFF2-40B4-BE49-F238E27FC236}">
                            <a16:creationId xmlns:a16="http://schemas.microsoft.com/office/drawing/2014/main" id="{02AE2C4E-D3FB-4041-BCCD-C1F54679A08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700000">
                        <a:off x="3894095" y="3068169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60" name="TextBox 859">
                        <a:extLst>
                          <a:ext uri="{FF2B5EF4-FFF2-40B4-BE49-F238E27FC236}">
                            <a16:creationId xmlns:a16="http://schemas.microsoft.com/office/drawing/2014/main" id="{2643E011-BC78-476F-A0EA-938BF506F88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87170" y="3528102"/>
                        <a:ext cx="145873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W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61" name="TextBox 860">
                        <a:extLst>
                          <a:ext uri="{FF2B5EF4-FFF2-40B4-BE49-F238E27FC236}">
                            <a16:creationId xmlns:a16="http://schemas.microsoft.com/office/drawing/2014/main" id="{6C4E154B-BEC4-42E7-8D5A-42DDD5E5E70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08809" y="3155836"/>
                        <a:ext cx="102592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E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854" name="그룹 853">
                      <a:extLst>
                        <a:ext uri="{FF2B5EF4-FFF2-40B4-BE49-F238E27FC236}">
                          <a16:creationId xmlns:a16="http://schemas.microsoft.com/office/drawing/2014/main" id="{E45863D4-92C9-4989-82AA-E2E0A8B715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24384" y="4890616"/>
                      <a:ext cx="720000" cy="720000"/>
                      <a:chOff x="9324384" y="4890616"/>
                      <a:chExt cx="720000" cy="720000"/>
                    </a:xfrm>
                  </p:grpSpPr>
                  <p:sp>
                    <p:nvSpPr>
                      <p:cNvPr id="855" name="타원 854">
                        <a:extLst>
                          <a:ext uri="{FF2B5EF4-FFF2-40B4-BE49-F238E27FC236}">
                            <a16:creationId xmlns:a16="http://schemas.microsoft.com/office/drawing/2014/main" id="{0418A2A1-092C-4D46-9586-2536E8B49EB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324384" y="4890616"/>
                        <a:ext cx="720000" cy="720000"/>
                      </a:xfrm>
                      <a:prstGeom prst="ellipse">
                        <a:avLst/>
                      </a:prstGeom>
                      <a:solidFill>
                        <a:srgbClr val="C9CBC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56" name="자유형: 도형 855">
                        <a:extLst>
                          <a:ext uri="{FF2B5EF4-FFF2-40B4-BE49-F238E27FC236}">
                            <a16:creationId xmlns:a16="http://schemas.microsoft.com/office/drawing/2014/main" id="{DF9F3F9A-C25A-4605-A14F-FF12633E3382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684384" y="4890616"/>
                        <a:ext cx="360000" cy="720000"/>
                      </a:xfrm>
                      <a:custGeom>
                        <a:avLst/>
                        <a:gdLst>
                          <a:gd name="connsiteX0" fmla="*/ 360000 w 360000"/>
                          <a:gd name="connsiteY0" fmla="*/ 0 h 720000"/>
                          <a:gd name="connsiteX1" fmla="*/ 360000 w 360000"/>
                          <a:gd name="connsiteY1" fmla="*/ 720000 h 720000"/>
                          <a:gd name="connsiteX2" fmla="*/ 0 w 360000"/>
                          <a:gd name="connsiteY2" fmla="*/ 360000 h 720000"/>
                          <a:gd name="connsiteX3" fmla="*/ 360000 w 360000"/>
                          <a:gd name="connsiteY3" fmla="*/ 0 h 72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60000" h="720000">
                            <a:moveTo>
                              <a:pt x="360000" y="0"/>
                            </a:moveTo>
                            <a:lnTo>
                              <a:pt x="360000" y="720000"/>
                            </a:lnTo>
                            <a:cubicBezTo>
                              <a:pt x="161177" y="720000"/>
                              <a:pt x="0" y="558823"/>
                              <a:pt x="0" y="360000"/>
                            </a:cubicBezTo>
                            <a:cubicBezTo>
                              <a:pt x="0" y="161177"/>
                              <a:pt x="161177" y="0"/>
                              <a:pt x="3600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351" dirty="0"/>
                      </a:p>
                    </p:txBody>
                  </p:sp>
                </p:grpSp>
              </p:grpSp>
              <p:grpSp>
                <p:nvGrpSpPr>
                  <p:cNvPr id="791" name="그룹 790">
                    <a:extLst>
                      <a:ext uri="{FF2B5EF4-FFF2-40B4-BE49-F238E27FC236}">
                        <a16:creationId xmlns:a16="http://schemas.microsoft.com/office/drawing/2014/main" id="{E21C0C90-5EF3-4050-BD1A-E34B3FD64EE2}"/>
                      </a:ext>
                    </a:extLst>
                  </p:cNvPr>
                  <p:cNvGrpSpPr/>
                  <p:nvPr/>
                </p:nvGrpSpPr>
                <p:grpSpPr>
                  <a:xfrm>
                    <a:off x="9324384" y="2370616"/>
                    <a:ext cx="981769" cy="747404"/>
                    <a:chOff x="9324384" y="2370616"/>
                    <a:chExt cx="981769" cy="747404"/>
                  </a:xfrm>
                </p:grpSpPr>
                <p:grpSp>
                  <p:nvGrpSpPr>
                    <p:cNvPr id="844" name="그룹 843">
                      <a:extLst>
                        <a:ext uri="{FF2B5EF4-FFF2-40B4-BE49-F238E27FC236}">
                          <a16:creationId xmlns:a16="http://schemas.microsoft.com/office/drawing/2014/main" id="{C7520492-D6CB-4669-98AA-EDD22A57C76B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0052640" y="2385754"/>
                      <a:ext cx="253513" cy="732266"/>
                      <a:chOff x="3687170" y="3068169"/>
                      <a:chExt cx="253513" cy="732266"/>
                    </a:xfrm>
                  </p:grpSpPr>
                  <p:cxnSp>
                    <p:nvCxnSpPr>
                      <p:cNvPr id="848" name="직선 연결선 847">
                        <a:extLst>
                          <a:ext uri="{FF2B5EF4-FFF2-40B4-BE49-F238E27FC236}">
                            <a16:creationId xmlns:a16="http://schemas.microsoft.com/office/drawing/2014/main" id="{866DC89F-B171-444C-A4A1-4C57DF2B987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940683" y="3074302"/>
                        <a:ext cx="0" cy="72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sys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9" name="직선 연결선 848">
                        <a:extLst>
                          <a:ext uri="{FF2B5EF4-FFF2-40B4-BE49-F238E27FC236}">
                            <a16:creationId xmlns:a16="http://schemas.microsoft.com/office/drawing/2014/main" id="{C50760BB-0C22-4195-8137-28405C5430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900000">
                        <a:off x="3894095" y="3440435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0" name="직선 연결선 849">
                        <a:extLst>
                          <a:ext uri="{FF2B5EF4-FFF2-40B4-BE49-F238E27FC236}">
                            <a16:creationId xmlns:a16="http://schemas.microsoft.com/office/drawing/2014/main" id="{5D5A3B47-0AB9-405F-B38B-5A943CF6B3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700000">
                        <a:off x="3894095" y="3068169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51" name="TextBox 850">
                        <a:extLst>
                          <a:ext uri="{FF2B5EF4-FFF2-40B4-BE49-F238E27FC236}">
                            <a16:creationId xmlns:a16="http://schemas.microsoft.com/office/drawing/2014/main" id="{418AB27A-E2A8-43D9-A18B-13A6D5BF933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87170" y="3528102"/>
                        <a:ext cx="145873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W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52" name="TextBox 851">
                        <a:extLst>
                          <a:ext uri="{FF2B5EF4-FFF2-40B4-BE49-F238E27FC236}">
                            <a16:creationId xmlns:a16="http://schemas.microsoft.com/office/drawing/2014/main" id="{561AC847-56A1-472B-BF20-D16B6968CF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08809" y="3155836"/>
                        <a:ext cx="102592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E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845" name="그룹 844">
                      <a:extLst>
                        <a:ext uri="{FF2B5EF4-FFF2-40B4-BE49-F238E27FC236}">
                          <a16:creationId xmlns:a16="http://schemas.microsoft.com/office/drawing/2014/main" id="{758A5426-FB01-4565-BEA2-F1E0E4BFEB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24384" y="2370616"/>
                      <a:ext cx="720000" cy="720000"/>
                      <a:chOff x="9324384" y="2370616"/>
                      <a:chExt cx="720000" cy="720000"/>
                    </a:xfrm>
                  </p:grpSpPr>
                  <p:sp>
                    <p:nvSpPr>
                      <p:cNvPr id="846" name="타원 845">
                        <a:extLst>
                          <a:ext uri="{FF2B5EF4-FFF2-40B4-BE49-F238E27FC236}">
                            <a16:creationId xmlns:a16="http://schemas.microsoft.com/office/drawing/2014/main" id="{7D1ED8CE-6943-4B33-B78B-F878E6A00F7D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324384" y="2370616"/>
                        <a:ext cx="720000" cy="720000"/>
                      </a:xfrm>
                      <a:prstGeom prst="ellipse">
                        <a:avLst/>
                      </a:prstGeom>
                      <a:solidFill>
                        <a:srgbClr val="C9CBC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47" name="자유형: 도형 846">
                        <a:extLst>
                          <a:ext uri="{FF2B5EF4-FFF2-40B4-BE49-F238E27FC236}">
                            <a16:creationId xmlns:a16="http://schemas.microsoft.com/office/drawing/2014/main" id="{FBC24AB8-31CA-4071-A747-FE0DBA5D66D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684384" y="2370616"/>
                        <a:ext cx="360000" cy="720000"/>
                      </a:xfrm>
                      <a:custGeom>
                        <a:avLst/>
                        <a:gdLst>
                          <a:gd name="connsiteX0" fmla="*/ 360000 w 360000"/>
                          <a:gd name="connsiteY0" fmla="*/ 0 h 720000"/>
                          <a:gd name="connsiteX1" fmla="*/ 360000 w 360000"/>
                          <a:gd name="connsiteY1" fmla="*/ 720000 h 720000"/>
                          <a:gd name="connsiteX2" fmla="*/ 0 w 360000"/>
                          <a:gd name="connsiteY2" fmla="*/ 360000 h 720000"/>
                          <a:gd name="connsiteX3" fmla="*/ 360000 w 360000"/>
                          <a:gd name="connsiteY3" fmla="*/ 0 h 72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60000" h="720000">
                            <a:moveTo>
                              <a:pt x="360000" y="0"/>
                            </a:moveTo>
                            <a:lnTo>
                              <a:pt x="360000" y="720000"/>
                            </a:lnTo>
                            <a:cubicBezTo>
                              <a:pt x="161177" y="720000"/>
                              <a:pt x="0" y="558823"/>
                              <a:pt x="0" y="360000"/>
                            </a:cubicBezTo>
                            <a:cubicBezTo>
                              <a:pt x="0" y="161177"/>
                              <a:pt x="161177" y="0"/>
                              <a:pt x="3600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351" dirty="0"/>
                      </a:p>
                    </p:txBody>
                  </p:sp>
                </p:grpSp>
              </p:grpSp>
              <p:grpSp>
                <p:nvGrpSpPr>
                  <p:cNvPr id="792" name="그룹 791">
                    <a:extLst>
                      <a:ext uri="{FF2B5EF4-FFF2-40B4-BE49-F238E27FC236}">
                        <a16:creationId xmlns:a16="http://schemas.microsoft.com/office/drawing/2014/main" id="{45A68B25-A1B3-4918-9CE4-CF8A52468E55}"/>
                      </a:ext>
                    </a:extLst>
                  </p:cNvPr>
                  <p:cNvGrpSpPr/>
                  <p:nvPr/>
                </p:nvGrpSpPr>
                <p:grpSpPr>
                  <a:xfrm>
                    <a:off x="8064384" y="5406249"/>
                    <a:ext cx="972959" cy="744367"/>
                    <a:chOff x="8064384" y="5406249"/>
                    <a:chExt cx="972959" cy="744367"/>
                  </a:xfrm>
                </p:grpSpPr>
                <p:grpSp>
                  <p:nvGrpSpPr>
                    <p:cNvPr id="835" name="그룹 834">
                      <a:extLst>
                        <a:ext uri="{FF2B5EF4-FFF2-40B4-BE49-F238E27FC236}">
                          <a16:creationId xmlns:a16="http://schemas.microsoft.com/office/drawing/2014/main" id="{AB84118D-E2FB-4063-BD1C-F5B230B85AD7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8783830" y="5406249"/>
                      <a:ext cx="253513" cy="732266"/>
                      <a:chOff x="3687170" y="3068169"/>
                      <a:chExt cx="253513" cy="732266"/>
                    </a:xfrm>
                  </p:grpSpPr>
                  <p:cxnSp>
                    <p:nvCxnSpPr>
                      <p:cNvPr id="839" name="직선 연결선 838">
                        <a:extLst>
                          <a:ext uri="{FF2B5EF4-FFF2-40B4-BE49-F238E27FC236}">
                            <a16:creationId xmlns:a16="http://schemas.microsoft.com/office/drawing/2014/main" id="{13C3B5E5-96F7-4543-AAEE-A42A75CE743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940683" y="3074302"/>
                        <a:ext cx="0" cy="72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sys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0" name="직선 연결선 839">
                        <a:extLst>
                          <a:ext uri="{FF2B5EF4-FFF2-40B4-BE49-F238E27FC236}">
                            <a16:creationId xmlns:a16="http://schemas.microsoft.com/office/drawing/2014/main" id="{220A2904-1912-4A7D-AC24-FF11863DABD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900000">
                        <a:off x="3894095" y="3440435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1" name="직선 연결선 840">
                        <a:extLst>
                          <a:ext uri="{FF2B5EF4-FFF2-40B4-BE49-F238E27FC236}">
                            <a16:creationId xmlns:a16="http://schemas.microsoft.com/office/drawing/2014/main" id="{D2D20D30-9CF7-4C53-B485-A8BAD42570F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700000">
                        <a:off x="3894095" y="3068169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42" name="TextBox 841">
                        <a:extLst>
                          <a:ext uri="{FF2B5EF4-FFF2-40B4-BE49-F238E27FC236}">
                            <a16:creationId xmlns:a16="http://schemas.microsoft.com/office/drawing/2014/main" id="{910B07C8-F2E9-4AAC-ACC3-F2A3E3ECB7C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87170" y="3528101"/>
                        <a:ext cx="145873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W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43" name="TextBox 842">
                        <a:extLst>
                          <a:ext uri="{FF2B5EF4-FFF2-40B4-BE49-F238E27FC236}">
                            <a16:creationId xmlns:a16="http://schemas.microsoft.com/office/drawing/2014/main" id="{C32130EB-7E0E-42A0-BD4E-ABD69C1D898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08813" y="3155836"/>
                        <a:ext cx="102592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E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836" name="그룹 835">
                      <a:extLst>
                        <a:ext uri="{FF2B5EF4-FFF2-40B4-BE49-F238E27FC236}">
                          <a16:creationId xmlns:a16="http://schemas.microsoft.com/office/drawing/2014/main" id="{6635F97D-840C-4B5F-8C7E-32448E7514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64384" y="5430616"/>
                      <a:ext cx="720000" cy="720000"/>
                      <a:chOff x="8064384" y="5430616"/>
                      <a:chExt cx="720000" cy="720000"/>
                    </a:xfrm>
                  </p:grpSpPr>
                  <p:sp>
                    <p:nvSpPr>
                      <p:cNvPr id="837" name="타원 836">
                        <a:extLst>
                          <a:ext uri="{FF2B5EF4-FFF2-40B4-BE49-F238E27FC236}">
                            <a16:creationId xmlns:a16="http://schemas.microsoft.com/office/drawing/2014/main" id="{97551D70-AA99-43DD-83D7-CD2BB997DEA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064384" y="5430616"/>
                        <a:ext cx="720000" cy="720000"/>
                      </a:xfrm>
                      <a:prstGeom prst="ellipse">
                        <a:avLst/>
                      </a:prstGeom>
                      <a:solidFill>
                        <a:srgbClr val="C9CBC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38" name="자유형: 도형 837">
                        <a:extLst>
                          <a:ext uri="{FF2B5EF4-FFF2-40B4-BE49-F238E27FC236}">
                            <a16:creationId xmlns:a16="http://schemas.microsoft.com/office/drawing/2014/main" id="{CBE92136-A8CE-4CF4-83BC-582C79BA93DE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8424384" y="5430616"/>
                        <a:ext cx="360000" cy="720000"/>
                      </a:xfrm>
                      <a:custGeom>
                        <a:avLst/>
                        <a:gdLst>
                          <a:gd name="connsiteX0" fmla="*/ 360000 w 360000"/>
                          <a:gd name="connsiteY0" fmla="*/ 0 h 720000"/>
                          <a:gd name="connsiteX1" fmla="*/ 360000 w 360000"/>
                          <a:gd name="connsiteY1" fmla="*/ 720000 h 720000"/>
                          <a:gd name="connsiteX2" fmla="*/ 0 w 360000"/>
                          <a:gd name="connsiteY2" fmla="*/ 360000 h 720000"/>
                          <a:gd name="connsiteX3" fmla="*/ 360000 w 360000"/>
                          <a:gd name="connsiteY3" fmla="*/ 0 h 72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60000" h="720000">
                            <a:moveTo>
                              <a:pt x="360000" y="0"/>
                            </a:moveTo>
                            <a:lnTo>
                              <a:pt x="360000" y="720000"/>
                            </a:lnTo>
                            <a:cubicBezTo>
                              <a:pt x="161177" y="720000"/>
                              <a:pt x="0" y="558823"/>
                              <a:pt x="0" y="360000"/>
                            </a:cubicBezTo>
                            <a:cubicBezTo>
                              <a:pt x="0" y="161177"/>
                              <a:pt x="161177" y="0"/>
                              <a:pt x="3600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351" dirty="0"/>
                      </a:p>
                    </p:txBody>
                  </p:sp>
                </p:grpSp>
              </p:grpSp>
              <p:grpSp>
                <p:nvGrpSpPr>
                  <p:cNvPr id="793" name="그룹 792">
                    <a:extLst>
                      <a:ext uri="{FF2B5EF4-FFF2-40B4-BE49-F238E27FC236}">
                        <a16:creationId xmlns:a16="http://schemas.microsoft.com/office/drawing/2014/main" id="{662683C6-F9FC-4AFA-A5BE-78FDD0EFA2B1}"/>
                      </a:ext>
                    </a:extLst>
                  </p:cNvPr>
                  <p:cNvGrpSpPr/>
                  <p:nvPr/>
                </p:nvGrpSpPr>
                <p:grpSpPr>
                  <a:xfrm>
                    <a:off x="6804384" y="4880906"/>
                    <a:ext cx="975900" cy="732266"/>
                    <a:chOff x="6804384" y="4880906"/>
                    <a:chExt cx="975900" cy="732266"/>
                  </a:xfrm>
                </p:grpSpPr>
                <p:grpSp>
                  <p:nvGrpSpPr>
                    <p:cNvPr id="826" name="그룹 825">
                      <a:extLst>
                        <a:ext uri="{FF2B5EF4-FFF2-40B4-BE49-F238E27FC236}">
                          <a16:creationId xmlns:a16="http://schemas.microsoft.com/office/drawing/2014/main" id="{E89A39B7-53D1-4E59-8810-340CBD4B18B7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7526771" y="4880906"/>
                      <a:ext cx="253513" cy="732266"/>
                      <a:chOff x="3687170" y="3068169"/>
                      <a:chExt cx="253513" cy="732266"/>
                    </a:xfrm>
                  </p:grpSpPr>
                  <p:cxnSp>
                    <p:nvCxnSpPr>
                      <p:cNvPr id="830" name="직선 연결선 829">
                        <a:extLst>
                          <a:ext uri="{FF2B5EF4-FFF2-40B4-BE49-F238E27FC236}">
                            <a16:creationId xmlns:a16="http://schemas.microsoft.com/office/drawing/2014/main" id="{6B8456BC-EFA8-4D22-9B9A-AAF9C546DAF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940683" y="3074302"/>
                        <a:ext cx="0" cy="72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sys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1" name="직선 연결선 830">
                        <a:extLst>
                          <a:ext uri="{FF2B5EF4-FFF2-40B4-BE49-F238E27FC236}">
                            <a16:creationId xmlns:a16="http://schemas.microsoft.com/office/drawing/2014/main" id="{76BE168F-5815-47B8-AD35-BD8E85B0BE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900000">
                        <a:off x="3894095" y="3440435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2" name="직선 연결선 831">
                        <a:extLst>
                          <a:ext uri="{FF2B5EF4-FFF2-40B4-BE49-F238E27FC236}">
                            <a16:creationId xmlns:a16="http://schemas.microsoft.com/office/drawing/2014/main" id="{224E4B29-89C5-45A3-8C26-44BC065739A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700000">
                        <a:off x="3894095" y="3068169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33" name="TextBox 832">
                        <a:extLst>
                          <a:ext uri="{FF2B5EF4-FFF2-40B4-BE49-F238E27FC236}">
                            <a16:creationId xmlns:a16="http://schemas.microsoft.com/office/drawing/2014/main" id="{18C356B1-0DF2-4EB6-B882-B36F2A00CD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87170" y="3528102"/>
                        <a:ext cx="145873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W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34" name="TextBox 833">
                        <a:extLst>
                          <a:ext uri="{FF2B5EF4-FFF2-40B4-BE49-F238E27FC236}">
                            <a16:creationId xmlns:a16="http://schemas.microsoft.com/office/drawing/2014/main" id="{7B9DC8D9-80E9-430B-96A3-2BB51F3522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08813" y="3155836"/>
                        <a:ext cx="102592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E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827" name="그룹 826">
                      <a:extLst>
                        <a:ext uri="{FF2B5EF4-FFF2-40B4-BE49-F238E27FC236}">
                          <a16:creationId xmlns:a16="http://schemas.microsoft.com/office/drawing/2014/main" id="{B81BA45B-EA68-41CD-8429-856E54EC9A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04384" y="4890616"/>
                      <a:ext cx="720000" cy="720000"/>
                      <a:chOff x="6804384" y="4890616"/>
                      <a:chExt cx="720000" cy="720000"/>
                    </a:xfrm>
                  </p:grpSpPr>
                  <p:sp>
                    <p:nvSpPr>
                      <p:cNvPr id="828" name="타원 827">
                        <a:extLst>
                          <a:ext uri="{FF2B5EF4-FFF2-40B4-BE49-F238E27FC236}">
                            <a16:creationId xmlns:a16="http://schemas.microsoft.com/office/drawing/2014/main" id="{1D0C3B0D-DA19-4C69-9A5D-4F2075A488D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6804384" y="4890616"/>
                        <a:ext cx="720000" cy="720000"/>
                      </a:xfrm>
                      <a:prstGeom prst="ellipse">
                        <a:avLst/>
                      </a:prstGeom>
                      <a:solidFill>
                        <a:srgbClr val="C9CBC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29" name="자유형: 도형 828">
                        <a:extLst>
                          <a:ext uri="{FF2B5EF4-FFF2-40B4-BE49-F238E27FC236}">
                            <a16:creationId xmlns:a16="http://schemas.microsoft.com/office/drawing/2014/main" id="{936301BD-6F7E-4447-A20D-168ECBCBA164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164384" y="4890616"/>
                        <a:ext cx="360000" cy="720000"/>
                      </a:xfrm>
                      <a:custGeom>
                        <a:avLst/>
                        <a:gdLst>
                          <a:gd name="connsiteX0" fmla="*/ 360000 w 360000"/>
                          <a:gd name="connsiteY0" fmla="*/ 0 h 720000"/>
                          <a:gd name="connsiteX1" fmla="*/ 360000 w 360000"/>
                          <a:gd name="connsiteY1" fmla="*/ 720000 h 720000"/>
                          <a:gd name="connsiteX2" fmla="*/ 0 w 360000"/>
                          <a:gd name="connsiteY2" fmla="*/ 360000 h 720000"/>
                          <a:gd name="connsiteX3" fmla="*/ 360000 w 360000"/>
                          <a:gd name="connsiteY3" fmla="*/ 0 h 72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60000" h="720000">
                            <a:moveTo>
                              <a:pt x="360000" y="0"/>
                            </a:moveTo>
                            <a:lnTo>
                              <a:pt x="360000" y="720000"/>
                            </a:lnTo>
                            <a:cubicBezTo>
                              <a:pt x="161177" y="720000"/>
                              <a:pt x="0" y="558823"/>
                              <a:pt x="0" y="360000"/>
                            </a:cubicBezTo>
                            <a:cubicBezTo>
                              <a:pt x="0" y="161177"/>
                              <a:pt x="161177" y="0"/>
                              <a:pt x="3600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351" dirty="0"/>
                      </a:p>
                    </p:txBody>
                  </p:sp>
                </p:grpSp>
              </p:grpSp>
              <p:grpSp>
                <p:nvGrpSpPr>
                  <p:cNvPr id="794" name="그룹 793">
                    <a:extLst>
                      <a:ext uri="{FF2B5EF4-FFF2-40B4-BE49-F238E27FC236}">
                        <a16:creationId xmlns:a16="http://schemas.microsoft.com/office/drawing/2014/main" id="{882DC40B-F09E-4FB7-9CDC-AFA9F5E7B503}"/>
                      </a:ext>
                    </a:extLst>
                  </p:cNvPr>
                  <p:cNvGrpSpPr/>
                  <p:nvPr/>
                </p:nvGrpSpPr>
                <p:grpSpPr>
                  <a:xfrm>
                    <a:off x="6804384" y="2370616"/>
                    <a:ext cx="975900" cy="747404"/>
                    <a:chOff x="6804384" y="2370616"/>
                    <a:chExt cx="975900" cy="747404"/>
                  </a:xfrm>
                </p:grpSpPr>
                <p:grpSp>
                  <p:nvGrpSpPr>
                    <p:cNvPr id="817" name="그룹 816">
                      <a:extLst>
                        <a:ext uri="{FF2B5EF4-FFF2-40B4-BE49-F238E27FC236}">
                          <a16:creationId xmlns:a16="http://schemas.microsoft.com/office/drawing/2014/main" id="{2E1991D6-BB16-4CA6-B121-F4D0813012CC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7526771" y="2385754"/>
                      <a:ext cx="253513" cy="732266"/>
                      <a:chOff x="3687170" y="3068169"/>
                      <a:chExt cx="253513" cy="732266"/>
                    </a:xfrm>
                  </p:grpSpPr>
                  <p:cxnSp>
                    <p:nvCxnSpPr>
                      <p:cNvPr id="821" name="직선 연결선 820">
                        <a:extLst>
                          <a:ext uri="{FF2B5EF4-FFF2-40B4-BE49-F238E27FC236}">
                            <a16:creationId xmlns:a16="http://schemas.microsoft.com/office/drawing/2014/main" id="{DD4DCA9D-DB10-4ADE-BA2F-A41B8C88BFC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940683" y="3074302"/>
                        <a:ext cx="0" cy="72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sys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2" name="직선 연결선 821">
                        <a:extLst>
                          <a:ext uri="{FF2B5EF4-FFF2-40B4-BE49-F238E27FC236}">
                            <a16:creationId xmlns:a16="http://schemas.microsoft.com/office/drawing/2014/main" id="{5B62F419-DDE1-499F-B3C8-A4223079EA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900000">
                        <a:off x="3894095" y="3440435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3" name="직선 연결선 822">
                        <a:extLst>
                          <a:ext uri="{FF2B5EF4-FFF2-40B4-BE49-F238E27FC236}">
                            <a16:creationId xmlns:a16="http://schemas.microsoft.com/office/drawing/2014/main" id="{783DAE7D-CBDD-470C-956A-0EED4E8E9FF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700000">
                        <a:off x="3894095" y="3068169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24" name="TextBox 823">
                        <a:extLst>
                          <a:ext uri="{FF2B5EF4-FFF2-40B4-BE49-F238E27FC236}">
                            <a16:creationId xmlns:a16="http://schemas.microsoft.com/office/drawing/2014/main" id="{0A4F3E3E-F601-41A9-9F49-DDBD9C2AF3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87170" y="3528102"/>
                        <a:ext cx="145873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W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25" name="TextBox 824">
                        <a:extLst>
                          <a:ext uri="{FF2B5EF4-FFF2-40B4-BE49-F238E27FC236}">
                            <a16:creationId xmlns:a16="http://schemas.microsoft.com/office/drawing/2014/main" id="{ACEABEFF-FCB2-4E0A-881C-58DAF843151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08813" y="3155836"/>
                        <a:ext cx="102592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E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818" name="그룹 817">
                      <a:extLst>
                        <a:ext uri="{FF2B5EF4-FFF2-40B4-BE49-F238E27FC236}">
                          <a16:creationId xmlns:a16="http://schemas.microsoft.com/office/drawing/2014/main" id="{BB69B6C9-E806-4039-A182-D0623E9A7E0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804384" y="2370616"/>
                      <a:ext cx="720000" cy="720000"/>
                      <a:chOff x="6804384" y="2370616"/>
                      <a:chExt cx="720000" cy="720000"/>
                    </a:xfrm>
                  </p:grpSpPr>
                  <p:sp>
                    <p:nvSpPr>
                      <p:cNvPr id="819" name="타원 818">
                        <a:extLst>
                          <a:ext uri="{FF2B5EF4-FFF2-40B4-BE49-F238E27FC236}">
                            <a16:creationId xmlns:a16="http://schemas.microsoft.com/office/drawing/2014/main" id="{23A1FF00-D345-4C1B-95AB-8045FDCF8D9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6804384" y="2370616"/>
                        <a:ext cx="720000" cy="720000"/>
                      </a:xfrm>
                      <a:prstGeom prst="ellipse">
                        <a:avLst/>
                      </a:prstGeom>
                      <a:solidFill>
                        <a:srgbClr val="C9CBC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20" name="자유형: 도형 819">
                        <a:extLst>
                          <a:ext uri="{FF2B5EF4-FFF2-40B4-BE49-F238E27FC236}">
                            <a16:creationId xmlns:a16="http://schemas.microsoft.com/office/drawing/2014/main" id="{878001E0-F816-4EB3-80E9-FC99B64DA8C2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7164384" y="2370616"/>
                        <a:ext cx="360000" cy="720000"/>
                      </a:xfrm>
                      <a:custGeom>
                        <a:avLst/>
                        <a:gdLst>
                          <a:gd name="connsiteX0" fmla="*/ 360000 w 360000"/>
                          <a:gd name="connsiteY0" fmla="*/ 0 h 720000"/>
                          <a:gd name="connsiteX1" fmla="*/ 360000 w 360000"/>
                          <a:gd name="connsiteY1" fmla="*/ 720000 h 720000"/>
                          <a:gd name="connsiteX2" fmla="*/ 0 w 360000"/>
                          <a:gd name="connsiteY2" fmla="*/ 360000 h 720000"/>
                          <a:gd name="connsiteX3" fmla="*/ 360000 w 360000"/>
                          <a:gd name="connsiteY3" fmla="*/ 0 h 72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60000" h="720000">
                            <a:moveTo>
                              <a:pt x="360000" y="0"/>
                            </a:moveTo>
                            <a:lnTo>
                              <a:pt x="360000" y="720000"/>
                            </a:lnTo>
                            <a:cubicBezTo>
                              <a:pt x="161177" y="720000"/>
                              <a:pt x="0" y="558823"/>
                              <a:pt x="0" y="360000"/>
                            </a:cubicBezTo>
                            <a:cubicBezTo>
                              <a:pt x="0" y="161177"/>
                              <a:pt x="161177" y="0"/>
                              <a:pt x="3600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351" dirty="0"/>
                      </a:p>
                    </p:txBody>
                  </p:sp>
                </p:grpSp>
              </p:grpSp>
              <p:grpSp>
                <p:nvGrpSpPr>
                  <p:cNvPr id="795" name="그룹 794">
                    <a:extLst>
                      <a:ext uri="{FF2B5EF4-FFF2-40B4-BE49-F238E27FC236}">
                        <a16:creationId xmlns:a16="http://schemas.microsoft.com/office/drawing/2014/main" id="{9A417CAD-8170-48FD-8F4C-A4E49DA98B17}"/>
                      </a:ext>
                    </a:extLst>
                  </p:cNvPr>
                  <p:cNvGrpSpPr/>
                  <p:nvPr/>
                </p:nvGrpSpPr>
                <p:grpSpPr>
                  <a:xfrm>
                    <a:off x="6264384" y="3624483"/>
                    <a:ext cx="978335" cy="732266"/>
                    <a:chOff x="6264384" y="3624483"/>
                    <a:chExt cx="978335" cy="732266"/>
                  </a:xfrm>
                </p:grpSpPr>
                <p:grpSp>
                  <p:nvGrpSpPr>
                    <p:cNvPr id="807" name="그룹 806">
                      <a:extLst>
                        <a:ext uri="{FF2B5EF4-FFF2-40B4-BE49-F238E27FC236}">
                          <a16:creationId xmlns:a16="http://schemas.microsoft.com/office/drawing/2014/main" id="{BCA88A94-68C0-4EA2-AE36-CD2AC8E2549B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6989206" y="3624483"/>
                      <a:ext cx="253513" cy="732266"/>
                      <a:chOff x="3687170" y="3068169"/>
                      <a:chExt cx="253513" cy="732266"/>
                    </a:xfrm>
                  </p:grpSpPr>
                  <p:cxnSp>
                    <p:nvCxnSpPr>
                      <p:cNvPr id="812" name="직선 연결선 811">
                        <a:extLst>
                          <a:ext uri="{FF2B5EF4-FFF2-40B4-BE49-F238E27FC236}">
                            <a16:creationId xmlns:a16="http://schemas.microsoft.com/office/drawing/2014/main" id="{4342050B-D383-445D-8DFE-F3EFECF9FE4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940683" y="3074302"/>
                        <a:ext cx="0" cy="72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sys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3" name="직선 연결선 812">
                        <a:extLst>
                          <a:ext uri="{FF2B5EF4-FFF2-40B4-BE49-F238E27FC236}">
                            <a16:creationId xmlns:a16="http://schemas.microsoft.com/office/drawing/2014/main" id="{48869134-52F4-4CBA-9D99-DCD80E2BBC4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900000">
                        <a:off x="3894095" y="3440435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4" name="직선 연결선 813">
                        <a:extLst>
                          <a:ext uri="{FF2B5EF4-FFF2-40B4-BE49-F238E27FC236}">
                            <a16:creationId xmlns:a16="http://schemas.microsoft.com/office/drawing/2014/main" id="{DB6AE819-C7DB-4233-AA5F-93900646C2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700000">
                        <a:off x="3894095" y="3068169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15" name="TextBox 814">
                        <a:extLst>
                          <a:ext uri="{FF2B5EF4-FFF2-40B4-BE49-F238E27FC236}">
                            <a16:creationId xmlns:a16="http://schemas.microsoft.com/office/drawing/2014/main" id="{B0B93F64-0962-4F47-AA06-4ECE1654344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87170" y="3528102"/>
                        <a:ext cx="145873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W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16" name="TextBox 815">
                        <a:extLst>
                          <a:ext uri="{FF2B5EF4-FFF2-40B4-BE49-F238E27FC236}">
                            <a16:creationId xmlns:a16="http://schemas.microsoft.com/office/drawing/2014/main" id="{83FBE656-854E-4DAB-859B-52C32407AF5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08813" y="3155836"/>
                        <a:ext cx="102592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E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808" name="그룹 807">
                      <a:extLst>
                        <a:ext uri="{FF2B5EF4-FFF2-40B4-BE49-F238E27FC236}">
                          <a16:creationId xmlns:a16="http://schemas.microsoft.com/office/drawing/2014/main" id="{8F3AC6BA-2E54-410C-964F-935B21F0C4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64384" y="3630616"/>
                      <a:ext cx="720000" cy="720000"/>
                      <a:chOff x="6264384" y="3630616"/>
                      <a:chExt cx="720000" cy="720000"/>
                    </a:xfrm>
                  </p:grpSpPr>
                  <p:sp>
                    <p:nvSpPr>
                      <p:cNvPr id="809" name="타원 808">
                        <a:extLst>
                          <a:ext uri="{FF2B5EF4-FFF2-40B4-BE49-F238E27FC236}">
                            <a16:creationId xmlns:a16="http://schemas.microsoft.com/office/drawing/2014/main" id="{6F6D06C2-E208-4E80-8A3F-B8D4C257DAD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6264384" y="3630616"/>
                        <a:ext cx="720000" cy="720000"/>
                      </a:xfrm>
                      <a:prstGeom prst="ellipse">
                        <a:avLst/>
                      </a:prstGeom>
                      <a:solidFill>
                        <a:srgbClr val="C9CBC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10" name="자유형: 도형 809">
                        <a:extLst>
                          <a:ext uri="{FF2B5EF4-FFF2-40B4-BE49-F238E27FC236}">
                            <a16:creationId xmlns:a16="http://schemas.microsoft.com/office/drawing/2014/main" id="{A88D7B62-9067-4E9A-9938-6DAE5FCB8AF7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624384" y="3630616"/>
                        <a:ext cx="360000" cy="720000"/>
                      </a:xfrm>
                      <a:custGeom>
                        <a:avLst/>
                        <a:gdLst>
                          <a:gd name="connsiteX0" fmla="*/ 360000 w 360000"/>
                          <a:gd name="connsiteY0" fmla="*/ 0 h 720000"/>
                          <a:gd name="connsiteX1" fmla="*/ 360000 w 360000"/>
                          <a:gd name="connsiteY1" fmla="*/ 720000 h 720000"/>
                          <a:gd name="connsiteX2" fmla="*/ 0 w 360000"/>
                          <a:gd name="connsiteY2" fmla="*/ 360000 h 720000"/>
                          <a:gd name="connsiteX3" fmla="*/ 360000 w 360000"/>
                          <a:gd name="connsiteY3" fmla="*/ 0 h 72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60000" h="720000">
                            <a:moveTo>
                              <a:pt x="360000" y="0"/>
                            </a:moveTo>
                            <a:lnTo>
                              <a:pt x="360000" y="720000"/>
                            </a:lnTo>
                            <a:cubicBezTo>
                              <a:pt x="161177" y="720000"/>
                              <a:pt x="0" y="558823"/>
                              <a:pt x="0" y="360000"/>
                            </a:cubicBezTo>
                            <a:cubicBezTo>
                              <a:pt x="0" y="161177"/>
                              <a:pt x="161177" y="0"/>
                              <a:pt x="3600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351" dirty="0"/>
                      </a:p>
                    </p:txBody>
                  </p:sp>
                  <p:sp>
                    <p:nvSpPr>
                      <p:cNvPr id="811" name="직사각형 810">
                        <a:extLst>
                          <a:ext uri="{FF2B5EF4-FFF2-40B4-BE49-F238E27FC236}">
                            <a16:creationId xmlns:a16="http://schemas.microsoft.com/office/drawing/2014/main" id="{9820DC78-8835-4D4F-BB36-E7B8716E1C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75919" y="3882895"/>
                        <a:ext cx="496931" cy="215444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chemeClr val="bg1"/>
                            </a:solidFill>
                          </a:rPr>
                          <a:t>Moon</a:t>
                        </a:r>
                        <a:endParaRPr lang="ko-KR" altLang="en-US" sz="14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796" name="그룹 795">
                    <a:extLst>
                      <a:ext uri="{FF2B5EF4-FFF2-40B4-BE49-F238E27FC236}">
                        <a16:creationId xmlns:a16="http://schemas.microsoft.com/office/drawing/2014/main" id="{BA686DD1-712B-4C08-A24A-EE3E514F5602}"/>
                      </a:ext>
                    </a:extLst>
                  </p:cNvPr>
                  <p:cNvGrpSpPr/>
                  <p:nvPr/>
                </p:nvGrpSpPr>
                <p:grpSpPr>
                  <a:xfrm>
                    <a:off x="9864384" y="3624483"/>
                    <a:ext cx="966990" cy="732266"/>
                    <a:chOff x="9864384" y="3624483"/>
                    <a:chExt cx="966990" cy="732266"/>
                  </a:xfrm>
                </p:grpSpPr>
                <p:grpSp>
                  <p:nvGrpSpPr>
                    <p:cNvPr id="797" name="그룹 796">
                      <a:extLst>
                        <a:ext uri="{FF2B5EF4-FFF2-40B4-BE49-F238E27FC236}">
                          <a16:creationId xmlns:a16="http://schemas.microsoft.com/office/drawing/2014/main" id="{21B4FBEB-431A-49D9-AEBD-6E194373672E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0577861" y="3624483"/>
                      <a:ext cx="253513" cy="732266"/>
                      <a:chOff x="3687170" y="3068169"/>
                      <a:chExt cx="253513" cy="732266"/>
                    </a:xfrm>
                  </p:grpSpPr>
                  <p:cxnSp>
                    <p:nvCxnSpPr>
                      <p:cNvPr id="802" name="직선 연결선 801">
                        <a:extLst>
                          <a:ext uri="{FF2B5EF4-FFF2-40B4-BE49-F238E27FC236}">
                            <a16:creationId xmlns:a16="http://schemas.microsoft.com/office/drawing/2014/main" id="{BD76CBEF-49B1-43DA-9DB0-C5509965388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940683" y="3074302"/>
                        <a:ext cx="0" cy="72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sys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3" name="직선 연결선 802">
                        <a:extLst>
                          <a:ext uri="{FF2B5EF4-FFF2-40B4-BE49-F238E27FC236}">
                            <a16:creationId xmlns:a16="http://schemas.microsoft.com/office/drawing/2014/main" id="{85665FBB-D71F-4289-A1AF-CAD50CB052E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900000">
                        <a:off x="3894095" y="3440435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4" name="직선 연결선 803">
                        <a:extLst>
                          <a:ext uri="{FF2B5EF4-FFF2-40B4-BE49-F238E27FC236}">
                            <a16:creationId xmlns:a16="http://schemas.microsoft.com/office/drawing/2014/main" id="{D56BE6B6-9FA6-49C7-BB5D-D8E0DC1FAAC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700000">
                        <a:off x="3894095" y="3068169"/>
                        <a:ext cx="0" cy="3600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05" name="TextBox 804">
                        <a:extLst>
                          <a:ext uri="{FF2B5EF4-FFF2-40B4-BE49-F238E27FC236}">
                            <a16:creationId xmlns:a16="http://schemas.microsoft.com/office/drawing/2014/main" id="{77E96EE6-0B39-4E7C-9B40-7810DCBF576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687170" y="3528102"/>
                        <a:ext cx="145873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W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06" name="TextBox 805">
                        <a:extLst>
                          <a:ext uri="{FF2B5EF4-FFF2-40B4-BE49-F238E27FC236}">
                            <a16:creationId xmlns:a16="http://schemas.microsoft.com/office/drawing/2014/main" id="{AF810866-E440-4F84-9EF8-4E9CB28E210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08809" y="3155836"/>
                        <a:ext cx="102592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2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E</a:t>
                        </a:r>
                        <a:endParaRPr lang="ko-KR" alt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798" name="그룹 797">
                      <a:extLst>
                        <a:ext uri="{FF2B5EF4-FFF2-40B4-BE49-F238E27FC236}">
                          <a16:creationId xmlns:a16="http://schemas.microsoft.com/office/drawing/2014/main" id="{49098D67-729F-4489-A717-481C2B3F97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864384" y="3630616"/>
                      <a:ext cx="720000" cy="720000"/>
                      <a:chOff x="9864384" y="3630616"/>
                      <a:chExt cx="720000" cy="720000"/>
                    </a:xfrm>
                  </p:grpSpPr>
                  <p:sp>
                    <p:nvSpPr>
                      <p:cNvPr id="799" name="타원 798">
                        <a:extLst>
                          <a:ext uri="{FF2B5EF4-FFF2-40B4-BE49-F238E27FC236}">
                            <a16:creationId xmlns:a16="http://schemas.microsoft.com/office/drawing/2014/main" id="{87C85BFA-BB48-4AAB-B849-0A889D510C3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864384" y="3630616"/>
                        <a:ext cx="720000" cy="720000"/>
                      </a:xfrm>
                      <a:prstGeom prst="ellipse">
                        <a:avLst/>
                      </a:prstGeom>
                      <a:solidFill>
                        <a:srgbClr val="C9CBC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4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00" name="자유형: 도형 799">
                        <a:extLst>
                          <a:ext uri="{FF2B5EF4-FFF2-40B4-BE49-F238E27FC236}">
                            <a16:creationId xmlns:a16="http://schemas.microsoft.com/office/drawing/2014/main" id="{B8AD69B1-4501-466B-ABD2-ACEC8BAE6637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10224384" y="3630616"/>
                        <a:ext cx="360000" cy="720000"/>
                      </a:xfrm>
                      <a:custGeom>
                        <a:avLst/>
                        <a:gdLst>
                          <a:gd name="connsiteX0" fmla="*/ 360000 w 360000"/>
                          <a:gd name="connsiteY0" fmla="*/ 0 h 720000"/>
                          <a:gd name="connsiteX1" fmla="*/ 360000 w 360000"/>
                          <a:gd name="connsiteY1" fmla="*/ 720000 h 720000"/>
                          <a:gd name="connsiteX2" fmla="*/ 0 w 360000"/>
                          <a:gd name="connsiteY2" fmla="*/ 360000 h 720000"/>
                          <a:gd name="connsiteX3" fmla="*/ 360000 w 360000"/>
                          <a:gd name="connsiteY3" fmla="*/ 0 h 72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60000" h="720000">
                            <a:moveTo>
                              <a:pt x="360000" y="0"/>
                            </a:moveTo>
                            <a:lnTo>
                              <a:pt x="360000" y="720000"/>
                            </a:lnTo>
                            <a:cubicBezTo>
                              <a:pt x="161177" y="720000"/>
                              <a:pt x="0" y="558823"/>
                              <a:pt x="0" y="360000"/>
                            </a:cubicBezTo>
                            <a:cubicBezTo>
                              <a:pt x="0" y="161177"/>
                              <a:pt x="161177" y="0"/>
                              <a:pt x="3600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351" dirty="0"/>
                      </a:p>
                    </p:txBody>
                  </p:sp>
                  <p:sp>
                    <p:nvSpPr>
                      <p:cNvPr id="801" name="직사각형 800">
                        <a:extLst>
                          <a:ext uri="{FF2B5EF4-FFF2-40B4-BE49-F238E27FC236}">
                            <a16:creationId xmlns:a16="http://schemas.microsoft.com/office/drawing/2014/main" id="{5632C009-5B41-4B1E-9121-DF1E935279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975919" y="3882895"/>
                        <a:ext cx="496931" cy="215444"/>
                      </a:xfrm>
                      <a:prstGeom prst="rect">
                        <a:avLst/>
                      </a:prstGeom>
                    </p:spPr>
                    <p:txBody>
                      <a:bodyPr wrap="none" lIns="0" tIns="0" rIns="0" bIns="0">
                        <a:spAutoFit/>
                      </a:bodyPr>
                      <a:lstStyle/>
                      <a:p>
                        <a:pPr algn="ctr"/>
                        <a:r>
                          <a:rPr lang="en-US" altLang="ko-KR" sz="1400" dirty="0">
                            <a:solidFill>
                              <a:schemeClr val="bg1"/>
                            </a:solidFill>
                          </a:rPr>
                          <a:t>Moon</a:t>
                        </a:r>
                        <a:endParaRPr lang="ko-KR" altLang="en-US" sz="14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8400CD5A-CF90-4805-9C8E-4CD287EB111F}"/>
                    </a:ext>
                  </a:extLst>
                </p:cNvPr>
                <p:cNvGrpSpPr/>
                <p:nvPr/>
              </p:nvGrpSpPr>
              <p:grpSpPr>
                <a:xfrm>
                  <a:off x="7180909" y="3208377"/>
                  <a:ext cx="891858" cy="965597"/>
                  <a:chOff x="7180909" y="3208377"/>
                  <a:chExt cx="891858" cy="965597"/>
                </a:xfrm>
              </p:grpSpPr>
              <p:sp>
                <p:nvSpPr>
                  <p:cNvPr id="627" name="TextBox 626">
                    <a:extLst>
                      <a:ext uri="{FF2B5EF4-FFF2-40B4-BE49-F238E27FC236}">
                        <a16:creationId xmlns:a16="http://schemas.microsoft.com/office/drawing/2014/main" id="{EFDAF0E8-8DE6-48AD-970D-9134F4630157}"/>
                      </a:ext>
                    </a:extLst>
                  </p:cNvPr>
                  <p:cNvSpPr txBox="1"/>
                  <p:nvPr/>
                </p:nvSpPr>
                <p:spPr>
                  <a:xfrm rot="5400000" flipH="1">
                    <a:off x="7735014" y="3365388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28.76</a:t>
                    </a:r>
                    <a:endParaRPr lang="ko-KR" altLang="en-US" sz="1400" dirty="0"/>
                  </a:p>
                </p:txBody>
              </p:sp>
              <p:sp>
                <p:nvSpPr>
                  <p:cNvPr id="628" name="TextBox 627">
                    <a:extLst>
                      <a:ext uri="{FF2B5EF4-FFF2-40B4-BE49-F238E27FC236}">
                        <a16:creationId xmlns:a16="http://schemas.microsoft.com/office/drawing/2014/main" id="{9D183CC0-06A5-4A92-B4FF-831BB9E481AC}"/>
                      </a:ext>
                    </a:extLst>
                  </p:cNvPr>
                  <p:cNvSpPr txBox="1"/>
                  <p:nvPr/>
                </p:nvSpPr>
                <p:spPr>
                  <a:xfrm rot="18060000" flipH="1">
                    <a:off x="7254751" y="3412157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accent2"/>
                        </a:solidFill>
                      </a:rPr>
                      <a:t>46.74</a:t>
                    </a:r>
                    <a:endParaRPr lang="ko-KR" altLang="en-US" sz="1400" dirty="0">
                      <a:solidFill>
                        <a:schemeClr val="accent2"/>
                      </a:solidFill>
                    </a:endParaRPr>
                  </a:p>
                </p:txBody>
              </p:sp>
              <p:cxnSp>
                <p:nvCxnSpPr>
                  <p:cNvPr id="629" name="직선 화살표 연결선 628">
                    <a:extLst>
                      <a:ext uri="{FF2B5EF4-FFF2-40B4-BE49-F238E27FC236}">
                        <a16:creationId xmlns:a16="http://schemas.microsoft.com/office/drawing/2014/main" id="{F0C86B56-025D-4082-8ADF-32F0C26CF4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0100000" flipH="1">
                    <a:off x="7335903" y="3889441"/>
                    <a:ext cx="478800" cy="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0" name="직선 화살표 연결선 629">
                    <a:extLst>
                      <a:ext uri="{FF2B5EF4-FFF2-40B4-BE49-F238E27FC236}">
                        <a16:creationId xmlns:a16="http://schemas.microsoft.com/office/drawing/2014/main" id="{B7D1BD91-D761-4739-B7A1-5E5CAE3877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>
                    <a:off x="7533002" y="3527739"/>
                    <a:ext cx="51840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1" name="직선 화살표 연결선 630">
                    <a:extLst>
                      <a:ext uri="{FF2B5EF4-FFF2-40B4-BE49-F238E27FC236}">
                        <a16:creationId xmlns:a16="http://schemas.microsoft.com/office/drawing/2014/main" id="{A52828E6-5A3B-4420-870F-887155A6E4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060000" flipH="1">
                    <a:off x="7154067" y="3629577"/>
                    <a:ext cx="842400" cy="0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2" name="원호 631">
                    <a:extLst>
                      <a:ext uri="{FF2B5EF4-FFF2-40B4-BE49-F238E27FC236}">
                        <a16:creationId xmlns:a16="http://schemas.microsoft.com/office/drawing/2014/main" id="{ABE43D2F-8D35-4B0A-A714-350EA9B0CC0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7180909" y="3813974"/>
                    <a:ext cx="360000" cy="360000"/>
                  </a:xfrm>
                  <a:prstGeom prst="arc">
                    <a:avLst>
                      <a:gd name="adj1" fmla="val 16200000"/>
                      <a:gd name="adj2" fmla="val 19734302"/>
                    </a:avLst>
                  </a:prstGeom>
                  <a:ln w="2857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1"/>
                  </a:p>
                </p:txBody>
              </p:sp>
            </p:grp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25AB9D12-5445-414B-9600-73CCF3D78BA5}"/>
                    </a:ext>
                  </a:extLst>
                </p:cNvPr>
                <p:cNvGrpSpPr/>
                <p:nvPr/>
              </p:nvGrpSpPr>
              <p:grpSpPr>
                <a:xfrm>
                  <a:off x="7706508" y="4465619"/>
                  <a:ext cx="891858" cy="965597"/>
                  <a:chOff x="7706508" y="4465619"/>
                  <a:chExt cx="891858" cy="965597"/>
                </a:xfrm>
              </p:grpSpPr>
              <p:sp>
                <p:nvSpPr>
                  <p:cNvPr id="633" name="TextBox 632">
                    <a:extLst>
                      <a:ext uri="{FF2B5EF4-FFF2-40B4-BE49-F238E27FC236}">
                        <a16:creationId xmlns:a16="http://schemas.microsoft.com/office/drawing/2014/main" id="{0D074BC5-542D-4155-91E3-2222A136739A}"/>
                      </a:ext>
                    </a:extLst>
                  </p:cNvPr>
                  <p:cNvSpPr txBox="1"/>
                  <p:nvPr/>
                </p:nvSpPr>
                <p:spPr>
                  <a:xfrm rot="5400000" flipH="1">
                    <a:off x="8260613" y="4622630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29.07</a:t>
                    </a:r>
                    <a:endParaRPr lang="ko-KR" altLang="en-US" sz="1400" dirty="0"/>
                  </a:p>
                </p:txBody>
              </p:sp>
              <p:sp>
                <p:nvSpPr>
                  <p:cNvPr id="634" name="TextBox 633">
                    <a:extLst>
                      <a:ext uri="{FF2B5EF4-FFF2-40B4-BE49-F238E27FC236}">
                        <a16:creationId xmlns:a16="http://schemas.microsoft.com/office/drawing/2014/main" id="{43FB9841-6B72-48C8-BF68-AE500D99EF73}"/>
                      </a:ext>
                    </a:extLst>
                  </p:cNvPr>
                  <p:cNvSpPr txBox="1"/>
                  <p:nvPr/>
                </p:nvSpPr>
                <p:spPr>
                  <a:xfrm rot="18060000" flipH="1">
                    <a:off x="7780350" y="4669399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accent2"/>
                        </a:solidFill>
                      </a:rPr>
                      <a:t>47.38</a:t>
                    </a:r>
                    <a:endParaRPr lang="ko-KR" altLang="en-US" sz="1400" dirty="0">
                      <a:solidFill>
                        <a:schemeClr val="accent2"/>
                      </a:solidFill>
                    </a:endParaRPr>
                  </a:p>
                </p:txBody>
              </p:sp>
              <p:cxnSp>
                <p:nvCxnSpPr>
                  <p:cNvPr id="635" name="직선 화살표 연결선 634">
                    <a:extLst>
                      <a:ext uri="{FF2B5EF4-FFF2-40B4-BE49-F238E27FC236}">
                        <a16:creationId xmlns:a16="http://schemas.microsoft.com/office/drawing/2014/main" id="{6E25C8D8-18D3-4D5C-85D3-53BC96FB6D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0100000" flipH="1">
                    <a:off x="7861502" y="5146683"/>
                    <a:ext cx="478800" cy="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6" name="직선 화살표 연결선 635">
                    <a:extLst>
                      <a:ext uri="{FF2B5EF4-FFF2-40B4-BE49-F238E27FC236}">
                        <a16:creationId xmlns:a16="http://schemas.microsoft.com/office/drawing/2014/main" id="{30DC586E-7234-4BBA-B2FC-68FC3507AE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>
                    <a:off x="8058601" y="4784981"/>
                    <a:ext cx="51840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7" name="직선 화살표 연결선 636">
                    <a:extLst>
                      <a:ext uri="{FF2B5EF4-FFF2-40B4-BE49-F238E27FC236}">
                        <a16:creationId xmlns:a16="http://schemas.microsoft.com/office/drawing/2014/main" id="{29ACD00A-55E2-4456-9EEC-FCF59FE941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060000" flipH="1">
                    <a:off x="7679666" y="4886819"/>
                    <a:ext cx="842400" cy="0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8" name="원호 637">
                    <a:extLst>
                      <a:ext uri="{FF2B5EF4-FFF2-40B4-BE49-F238E27FC236}">
                        <a16:creationId xmlns:a16="http://schemas.microsoft.com/office/drawing/2014/main" id="{F605B4B5-17A0-4523-AE22-58E029923E9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7706508" y="5071216"/>
                    <a:ext cx="360000" cy="360000"/>
                  </a:xfrm>
                  <a:prstGeom prst="arc">
                    <a:avLst>
                      <a:gd name="adj1" fmla="val 16200000"/>
                      <a:gd name="adj2" fmla="val 19734302"/>
                    </a:avLst>
                  </a:prstGeom>
                  <a:ln w="2857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1"/>
                  </a:p>
                </p:txBody>
              </p:sp>
              <p:cxnSp>
                <p:nvCxnSpPr>
                  <p:cNvPr id="639" name="직선 연결선 638">
                    <a:extLst>
                      <a:ext uri="{FF2B5EF4-FFF2-40B4-BE49-F238E27FC236}">
                        <a16:creationId xmlns:a16="http://schemas.microsoft.com/office/drawing/2014/main" id="{F621E5D5-BA29-4E18-88EE-66C428C185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883931" y="5247858"/>
                    <a:ext cx="540000" cy="0"/>
                  </a:xfrm>
                  <a:prstGeom prst="line">
                    <a:avLst/>
                  </a:prstGeom>
                  <a:ln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4877ACE4-C0AE-4B91-A771-5BE11501E4A9}"/>
                    </a:ext>
                  </a:extLst>
                </p:cNvPr>
                <p:cNvGrpSpPr/>
                <p:nvPr/>
              </p:nvGrpSpPr>
              <p:grpSpPr>
                <a:xfrm>
                  <a:off x="8973709" y="4989727"/>
                  <a:ext cx="891858" cy="965597"/>
                  <a:chOff x="8973709" y="4989727"/>
                  <a:chExt cx="891858" cy="965597"/>
                </a:xfrm>
              </p:grpSpPr>
              <p:sp>
                <p:nvSpPr>
                  <p:cNvPr id="640" name="TextBox 639">
                    <a:extLst>
                      <a:ext uri="{FF2B5EF4-FFF2-40B4-BE49-F238E27FC236}">
                        <a16:creationId xmlns:a16="http://schemas.microsoft.com/office/drawing/2014/main" id="{09AA5BD5-8921-451F-9759-70FC04CFF2EB}"/>
                      </a:ext>
                    </a:extLst>
                  </p:cNvPr>
                  <p:cNvSpPr txBox="1"/>
                  <p:nvPr/>
                </p:nvSpPr>
                <p:spPr>
                  <a:xfrm rot="5400000" flipH="1">
                    <a:off x="9527814" y="5146738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29.80</a:t>
                    </a:r>
                    <a:endParaRPr lang="ko-KR" altLang="en-US" sz="1400" dirty="0"/>
                  </a:p>
                </p:txBody>
              </p:sp>
              <p:sp>
                <p:nvSpPr>
                  <p:cNvPr id="641" name="TextBox 640">
                    <a:extLst>
                      <a:ext uri="{FF2B5EF4-FFF2-40B4-BE49-F238E27FC236}">
                        <a16:creationId xmlns:a16="http://schemas.microsoft.com/office/drawing/2014/main" id="{61EDC211-3A07-4E50-8B01-6F2651D419EF}"/>
                      </a:ext>
                    </a:extLst>
                  </p:cNvPr>
                  <p:cNvSpPr txBox="1"/>
                  <p:nvPr/>
                </p:nvSpPr>
                <p:spPr>
                  <a:xfrm rot="18060000" flipH="1">
                    <a:off x="9047551" y="5193507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accent2"/>
                        </a:solidFill>
                      </a:rPr>
                      <a:t>48.15</a:t>
                    </a:r>
                    <a:endParaRPr lang="ko-KR" altLang="en-US" sz="1400" dirty="0">
                      <a:solidFill>
                        <a:schemeClr val="accent2"/>
                      </a:solidFill>
                    </a:endParaRPr>
                  </a:p>
                </p:txBody>
              </p:sp>
              <p:cxnSp>
                <p:nvCxnSpPr>
                  <p:cNvPr id="642" name="직선 화살표 연결선 641">
                    <a:extLst>
                      <a:ext uri="{FF2B5EF4-FFF2-40B4-BE49-F238E27FC236}">
                        <a16:creationId xmlns:a16="http://schemas.microsoft.com/office/drawing/2014/main" id="{01CACB6B-BD40-4A7B-800C-8BFFD309BC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0100000" flipH="1">
                    <a:off x="9128703" y="5670791"/>
                    <a:ext cx="478800" cy="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3" name="직선 화살표 연결선 642">
                    <a:extLst>
                      <a:ext uri="{FF2B5EF4-FFF2-40B4-BE49-F238E27FC236}">
                        <a16:creationId xmlns:a16="http://schemas.microsoft.com/office/drawing/2014/main" id="{C7F5472A-4C55-4126-8AD9-25ACFAB70E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>
                    <a:off x="9325802" y="5309089"/>
                    <a:ext cx="51840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4" name="직선 화살표 연결선 643">
                    <a:extLst>
                      <a:ext uri="{FF2B5EF4-FFF2-40B4-BE49-F238E27FC236}">
                        <a16:creationId xmlns:a16="http://schemas.microsoft.com/office/drawing/2014/main" id="{94E585E9-5AB8-4C8F-AB26-2B69851556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060000" flipH="1">
                    <a:off x="8946867" y="5410927"/>
                    <a:ext cx="842400" cy="0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5" name="원호 644">
                    <a:extLst>
                      <a:ext uri="{FF2B5EF4-FFF2-40B4-BE49-F238E27FC236}">
                        <a16:creationId xmlns:a16="http://schemas.microsoft.com/office/drawing/2014/main" id="{BBA80A2E-BC50-416F-AA9E-46FC8022326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8973709" y="5595324"/>
                    <a:ext cx="360000" cy="360000"/>
                  </a:xfrm>
                  <a:prstGeom prst="arc">
                    <a:avLst>
                      <a:gd name="adj1" fmla="val 16200000"/>
                      <a:gd name="adj2" fmla="val 19734302"/>
                    </a:avLst>
                  </a:prstGeom>
                  <a:ln w="2857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1"/>
                  </a:p>
                </p:txBody>
              </p:sp>
              <p:cxnSp>
                <p:nvCxnSpPr>
                  <p:cNvPr id="646" name="직선 연결선 645">
                    <a:extLst>
                      <a:ext uri="{FF2B5EF4-FFF2-40B4-BE49-F238E27FC236}">
                        <a16:creationId xmlns:a16="http://schemas.microsoft.com/office/drawing/2014/main" id="{CB73C664-1C07-4F2E-B4A8-E44D6858CE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151132" y="5771966"/>
                    <a:ext cx="540000" cy="0"/>
                  </a:xfrm>
                  <a:prstGeom prst="line">
                    <a:avLst/>
                  </a:prstGeom>
                  <a:ln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13EA981A-04E3-4B75-9E26-7D451A0B60C6}"/>
                    </a:ext>
                  </a:extLst>
                </p:cNvPr>
                <p:cNvGrpSpPr/>
                <p:nvPr/>
              </p:nvGrpSpPr>
              <p:grpSpPr>
                <a:xfrm>
                  <a:off x="7706508" y="1968026"/>
                  <a:ext cx="891858" cy="965597"/>
                  <a:chOff x="7706508" y="1968026"/>
                  <a:chExt cx="891858" cy="965597"/>
                </a:xfrm>
              </p:grpSpPr>
              <p:sp>
                <p:nvSpPr>
                  <p:cNvPr id="647" name="TextBox 646">
                    <a:extLst>
                      <a:ext uri="{FF2B5EF4-FFF2-40B4-BE49-F238E27FC236}">
                        <a16:creationId xmlns:a16="http://schemas.microsoft.com/office/drawing/2014/main" id="{6FD0C5CD-596E-4132-B0AC-14A08D0715EA}"/>
                      </a:ext>
                    </a:extLst>
                  </p:cNvPr>
                  <p:cNvSpPr txBox="1"/>
                  <p:nvPr/>
                </p:nvSpPr>
                <p:spPr>
                  <a:xfrm rot="5400000" flipH="1">
                    <a:off x="8260613" y="2125037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29.07</a:t>
                    </a:r>
                    <a:endParaRPr lang="ko-KR" altLang="en-US" sz="1400" dirty="0"/>
                  </a:p>
                </p:txBody>
              </p:sp>
              <p:sp>
                <p:nvSpPr>
                  <p:cNvPr id="648" name="TextBox 647">
                    <a:extLst>
                      <a:ext uri="{FF2B5EF4-FFF2-40B4-BE49-F238E27FC236}">
                        <a16:creationId xmlns:a16="http://schemas.microsoft.com/office/drawing/2014/main" id="{10D655D4-926C-4274-A994-62BB930292B3}"/>
                      </a:ext>
                    </a:extLst>
                  </p:cNvPr>
                  <p:cNvSpPr txBox="1"/>
                  <p:nvPr/>
                </p:nvSpPr>
                <p:spPr>
                  <a:xfrm rot="18060000" flipH="1">
                    <a:off x="7780350" y="2171806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accent2"/>
                        </a:solidFill>
                      </a:rPr>
                      <a:t>46.63</a:t>
                    </a:r>
                    <a:endParaRPr lang="ko-KR" altLang="en-US" sz="1400" dirty="0">
                      <a:solidFill>
                        <a:schemeClr val="accent2"/>
                      </a:solidFill>
                    </a:endParaRPr>
                  </a:p>
                </p:txBody>
              </p:sp>
              <p:cxnSp>
                <p:nvCxnSpPr>
                  <p:cNvPr id="649" name="직선 화살표 연결선 648">
                    <a:extLst>
                      <a:ext uri="{FF2B5EF4-FFF2-40B4-BE49-F238E27FC236}">
                        <a16:creationId xmlns:a16="http://schemas.microsoft.com/office/drawing/2014/main" id="{BBF873F9-3916-4FF8-89A3-B665AE79C2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0100000" flipH="1">
                    <a:off x="7861502" y="2649090"/>
                    <a:ext cx="478800" cy="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0" name="직선 화살표 연결선 649">
                    <a:extLst>
                      <a:ext uri="{FF2B5EF4-FFF2-40B4-BE49-F238E27FC236}">
                        <a16:creationId xmlns:a16="http://schemas.microsoft.com/office/drawing/2014/main" id="{36AD85DF-32E8-4468-B906-EB94F2A5A1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>
                    <a:off x="8058601" y="2287388"/>
                    <a:ext cx="51840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1" name="직선 화살표 연결선 650">
                    <a:extLst>
                      <a:ext uri="{FF2B5EF4-FFF2-40B4-BE49-F238E27FC236}">
                        <a16:creationId xmlns:a16="http://schemas.microsoft.com/office/drawing/2014/main" id="{13045B4C-954E-4C6E-AD90-A03CB7EBD1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060000" flipH="1">
                    <a:off x="7679666" y="2389226"/>
                    <a:ext cx="842400" cy="0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2" name="원호 651">
                    <a:extLst>
                      <a:ext uri="{FF2B5EF4-FFF2-40B4-BE49-F238E27FC236}">
                        <a16:creationId xmlns:a16="http://schemas.microsoft.com/office/drawing/2014/main" id="{0CFDE10C-5754-449E-ADEC-10AC24C6624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7706508" y="2573623"/>
                    <a:ext cx="360000" cy="360000"/>
                  </a:xfrm>
                  <a:prstGeom prst="arc">
                    <a:avLst>
                      <a:gd name="adj1" fmla="val 16200000"/>
                      <a:gd name="adj2" fmla="val 19734302"/>
                    </a:avLst>
                  </a:prstGeom>
                  <a:ln w="2857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1"/>
                  </a:p>
                </p:txBody>
              </p:sp>
              <p:cxnSp>
                <p:nvCxnSpPr>
                  <p:cNvPr id="653" name="직선 연결선 652">
                    <a:extLst>
                      <a:ext uri="{FF2B5EF4-FFF2-40B4-BE49-F238E27FC236}">
                        <a16:creationId xmlns:a16="http://schemas.microsoft.com/office/drawing/2014/main" id="{A06AE0BB-A2BF-4EB2-8B46-9EFA63C435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883931" y="2750265"/>
                    <a:ext cx="540000" cy="0"/>
                  </a:xfrm>
                  <a:prstGeom prst="line">
                    <a:avLst/>
                  </a:prstGeom>
                  <a:ln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68BAB18F-5064-48AD-B054-53AA2D2EA8AF}"/>
                    </a:ext>
                  </a:extLst>
                </p:cNvPr>
                <p:cNvGrpSpPr/>
                <p:nvPr/>
              </p:nvGrpSpPr>
              <p:grpSpPr>
                <a:xfrm>
                  <a:off x="8973709" y="1429306"/>
                  <a:ext cx="891858" cy="965597"/>
                  <a:chOff x="8973709" y="1429306"/>
                  <a:chExt cx="891858" cy="965597"/>
                </a:xfrm>
              </p:grpSpPr>
              <p:sp>
                <p:nvSpPr>
                  <p:cNvPr id="654" name="TextBox 653">
                    <a:extLst>
                      <a:ext uri="{FF2B5EF4-FFF2-40B4-BE49-F238E27FC236}">
                        <a16:creationId xmlns:a16="http://schemas.microsoft.com/office/drawing/2014/main" id="{17691D04-AE04-4E89-83EC-9E44C5BD62F1}"/>
                      </a:ext>
                    </a:extLst>
                  </p:cNvPr>
                  <p:cNvSpPr txBox="1"/>
                  <p:nvPr/>
                </p:nvSpPr>
                <p:spPr>
                  <a:xfrm rot="5400000" flipH="1">
                    <a:off x="9527814" y="1586317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29.80</a:t>
                    </a:r>
                    <a:endParaRPr lang="ko-KR" altLang="en-US" sz="1400" dirty="0"/>
                  </a:p>
                </p:txBody>
              </p:sp>
              <p:sp>
                <p:nvSpPr>
                  <p:cNvPr id="655" name="TextBox 654">
                    <a:extLst>
                      <a:ext uri="{FF2B5EF4-FFF2-40B4-BE49-F238E27FC236}">
                        <a16:creationId xmlns:a16="http://schemas.microsoft.com/office/drawing/2014/main" id="{D81AC13C-3643-40D9-8991-D59F74EA64C3}"/>
                      </a:ext>
                    </a:extLst>
                  </p:cNvPr>
                  <p:cNvSpPr txBox="1"/>
                  <p:nvPr/>
                </p:nvSpPr>
                <p:spPr>
                  <a:xfrm rot="18060000" flipH="1">
                    <a:off x="9047551" y="1633086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accent2"/>
                        </a:solidFill>
                      </a:rPr>
                      <a:t>47.11</a:t>
                    </a:r>
                    <a:endParaRPr lang="ko-KR" altLang="en-US" sz="1400" dirty="0">
                      <a:solidFill>
                        <a:schemeClr val="accent2"/>
                      </a:solidFill>
                    </a:endParaRPr>
                  </a:p>
                </p:txBody>
              </p:sp>
              <p:cxnSp>
                <p:nvCxnSpPr>
                  <p:cNvPr id="656" name="직선 화살표 연결선 655">
                    <a:extLst>
                      <a:ext uri="{FF2B5EF4-FFF2-40B4-BE49-F238E27FC236}">
                        <a16:creationId xmlns:a16="http://schemas.microsoft.com/office/drawing/2014/main" id="{ED035823-4E31-4652-A03A-3E7F832234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0100000" flipH="1">
                    <a:off x="9128703" y="2110370"/>
                    <a:ext cx="478800" cy="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7" name="직선 화살표 연결선 656">
                    <a:extLst>
                      <a:ext uri="{FF2B5EF4-FFF2-40B4-BE49-F238E27FC236}">
                        <a16:creationId xmlns:a16="http://schemas.microsoft.com/office/drawing/2014/main" id="{061E45A6-C220-41AD-A564-EB80C75836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>
                    <a:off x="9325802" y="1748668"/>
                    <a:ext cx="51840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8" name="직선 화살표 연결선 657">
                    <a:extLst>
                      <a:ext uri="{FF2B5EF4-FFF2-40B4-BE49-F238E27FC236}">
                        <a16:creationId xmlns:a16="http://schemas.microsoft.com/office/drawing/2014/main" id="{A6D73703-3B45-49FD-A674-627F7DBFE0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060000" flipH="1">
                    <a:off x="8946867" y="1850506"/>
                    <a:ext cx="842400" cy="0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9" name="원호 658">
                    <a:extLst>
                      <a:ext uri="{FF2B5EF4-FFF2-40B4-BE49-F238E27FC236}">
                        <a16:creationId xmlns:a16="http://schemas.microsoft.com/office/drawing/2014/main" id="{E178B8F6-6927-41F7-8523-D169490C07F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8973709" y="2034903"/>
                    <a:ext cx="360000" cy="360000"/>
                  </a:xfrm>
                  <a:prstGeom prst="arc">
                    <a:avLst>
                      <a:gd name="adj1" fmla="val 16200000"/>
                      <a:gd name="adj2" fmla="val 19734302"/>
                    </a:avLst>
                  </a:prstGeom>
                  <a:ln w="2857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1"/>
                  </a:p>
                </p:txBody>
              </p:sp>
              <p:cxnSp>
                <p:nvCxnSpPr>
                  <p:cNvPr id="660" name="직선 연결선 659">
                    <a:extLst>
                      <a:ext uri="{FF2B5EF4-FFF2-40B4-BE49-F238E27FC236}">
                        <a16:creationId xmlns:a16="http://schemas.microsoft.com/office/drawing/2014/main" id="{0F7E6912-AF43-4D88-92A0-FABC0D6DFF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151132" y="2211545"/>
                    <a:ext cx="540000" cy="0"/>
                  </a:xfrm>
                  <a:prstGeom prst="line">
                    <a:avLst/>
                  </a:prstGeom>
                  <a:ln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7FB5610F-F37E-4AA8-929F-C308C0285CFD}"/>
                    </a:ext>
                  </a:extLst>
                </p:cNvPr>
                <p:cNvGrpSpPr/>
                <p:nvPr/>
              </p:nvGrpSpPr>
              <p:grpSpPr>
                <a:xfrm>
                  <a:off x="10230109" y="4468508"/>
                  <a:ext cx="891858" cy="965597"/>
                  <a:chOff x="10230109" y="4468508"/>
                  <a:chExt cx="891858" cy="965597"/>
                </a:xfrm>
              </p:grpSpPr>
              <p:sp>
                <p:nvSpPr>
                  <p:cNvPr id="661" name="TextBox 660">
                    <a:extLst>
                      <a:ext uri="{FF2B5EF4-FFF2-40B4-BE49-F238E27FC236}">
                        <a16:creationId xmlns:a16="http://schemas.microsoft.com/office/drawing/2014/main" id="{0720A8D1-38CC-4B8B-9F54-BEDA3AE9A0F9}"/>
                      </a:ext>
                    </a:extLst>
                  </p:cNvPr>
                  <p:cNvSpPr txBox="1"/>
                  <p:nvPr/>
                </p:nvSpPr>
                <p:spPr>
                  <a:xfrm rot="5400000" flipH="1">
                    <a:off x="10784214" y="4625519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30.51</a:t>
                    </a:r>
                    <a:endParaRPr lang="ko-KR" altLang="en-US" sz="1400" dirty="0"/>
                  </a:p>
                </p:txBody>
              </p:sp>
              <p:sp>
                <p:nvSpPr>
                  <p:cNvPr id="662" name="TextBox 661">
                    <a:extLst>
                      <a:ext uri="{FF2B5EF4-FFF2-40B4-BE49-F238E27FC236}">
                        <a16:creationId xmlns:a16="http://schemas.microsoft.com/office/drawing/2014/main" id="{6807A0ED-52C9-4F97-A2BD-8E8FDE60ABB3}"/>
                      </a:ext>
                    </a:extLst>
                  </p:cNvPr>
                  <p:cNvSpPr txBox="1"/>
                  <p:nvPr/>
                </p:nvSpPr>
                <p:spPr>
                  <a:xfrm rot="18060000" flipH="1">
                    <a:off x="10303951" y="4672288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accent2"/>
                        </a:solidFill>
                      </a:rPr>
                      <a:t>48.61</a:t>
                    </a:r>
                    <a:endParaRPr lang="ko-KR" altLang="en-US" sz="1400" dirty="0">
                      <a:solidFill>
                        <a:schemeClr val="accent2"/>
                      </a:solidFill>
                    </a:endParaRPr>
                  </a:p>
                </p:txBody>
              </p:sp>
              <p:cxnSp>
                <p:nvCxnSpPr>
                  <p:cNvPr id="663" name="직선 화살표 연결선 662">
                    <a:extLst>
                      <a:ext uri="{FF2B5EF4-FFF2-40B4-BE49-F238E27FC236}">
                        <a16:creationId xmlns:a16="http://schemas.microsoft.com/office/drawing/2014/main" id="{F6B779CE-3262-45C1-A404-7C2989A271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0100000" flipH="1">
                    <a:off x="10385103" y="5149572"/>
                    <a:ext cx="478800" cy="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4" name="직선 화살표 연결선 663">
                    <a:extLst>
                      <a:ext uri="{FF2B5EF4-FFF2-40B4-BE49-F238E27FC236}">
                        <a16:creationId xmlns:a16="http://schemas.microsoft.com/office/drawing/2014/main" id="{E3F6A253-4BA5-441D-8F55-67DF08AE32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>
                    <a:off x="10582202" y="4787870"/>
                    <a:ext cx="51840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5" name="직선 화살표 연결선 664">
                    <a:extLst>
                      <a:ext uri="{FF2B5EF4-FFF2-40B4-BE49-F238E27FC236}">
                        <a16:creationId xmlns:a16="http://schemas.microsoft.com/office/drawing/2014/main" id="{86F3D39E-49FD-447E-B659-7ED9074A0B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060000" flipH="1">
                    <a:off x="10203267" y="4889708"/>
                    <a:ext cx="842400" cy="0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6" name="원호 665">
                    <a:extLst>
                      <a:ext uri="{FF2B5EF4-FFF2-40B4-BE49-F238E27FC236}">
                        <a16:creationId xmlns:a16="http://schemas.microsoft.com/office/drawing/2014/main" id="{C491ACEB-F1C7-45FE-A4E4-100B7D0B66B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10230109" y="5074105"/>
                    <a:ext cx="360000" cy="360000"/>
                  </a:xfrm>
                  <a:prstGeom prst="arc">
                    <a:avLst>
                      <a:gd name="adj1" fmla="val 16200000"/>
                      <a:gd name="adj2" fmla="val 19734302"/>
                    </a:avLst>
                  </a:prstGeom>
                  <a:ln w="2857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1"/>
                  </a:p>
                </p:txBody>
              </p:sp>
              <p:cxnSp>
                <p:nvCxnSpPr>
                  <p:cNvPr id="667" name="직선 연결선 666">
                    <a:extLst>
                      <a:ext uri="{FF2B5EF4-FFF2-40B4-BE49-F238E27FC236}">
                        <a16:creationId xmlns:a16="http://schemas.microsoft.com/office/drawing/2014/main" id="{D9391CE4-E596-4DFC-B5F1-8DFCB9A260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407532" y="5250747"/>
                    <a:ext cx="540000" cy="0"/>
                  </a:xfrm>
                  <a:prstGeom prst="line">
                    <a:avLst/>
                  </a:prstGeom>
                  <a:ln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2CD4955A-E48F-4E73-8992-3A4D4EDB6907}"/>
                    </a:ext>
                  </a:extLst>
                </p:cNvPr>
                <p:cNvGrpSpPr/>
                <p:nvPr/>
              </p:nvGrpSpPr>
              <p:grpSpPr>
                <a:xfrm>
                  <a:off x="10230108" y="1968699"/>
                  <a:ext cx="891858" cy="965597"/>
                  <a:chOff x="10230108" y="1968699"/>
                  <a:chExt cx="891858" cy="965597"/>
                </a:xfrm>
              </p:grpSpPr>
              <p:sp>
                <p:nvSpPr>
                  <p:cNvPr id="668" name="TextBox 667">
                    <a:extLst>
                      <a:ext uri="{FF2B5EF4-FFF2-40B4-BE49-F238E27FC236}">
                        <a16:creationId xmlns:a16="http://schemas.microsoft.com/office/drawing/2014/main" id="{5C22184B-F85D-4B94-8C0D-3E1600B82738}"/>
                      </a:ext>
                    </a:extLst>
                  </p:cNvPr>
                  <p:cNvSpPr txBox="1"/>
                  <p:nvPr/>
                </p:nvSpPr>
                <p:spPr>
                  <a:xfrm rot="5400000" flipH="1">
                    <a:off x="10784213" y="2125710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30.51</a:t>
                    </a:r>
                    <a:endParaRPr lang="ko-KR" altLang="en-US" sz="1400" dirty="0"/>
                  </a:p>
                </p:txBody>
              </p:sp>
              <p:sp>
                <p:nvSpPr>
                  <p:cNvPr id="669" name="TextBox 668">
                    <a:extLst>
                      <a:ext uri="{FF2B5EF4-FFF2-40B4-BE49-F238E27FC236}">
                        <a16:creationId xmlns:a16="http://schemas.microsoft.com/office/drawing/2014/main" id="{35FD6CF3-CF3C-46FF-92E4-DB58C9450C7B}"/>
                      </a:ext>
                    </a:extLst>
                  </p:cNvPr>
                  <p:cNvSpPr txBox="1"/>
                  <p:nvPr/>
                </p:nvSpPr>
                <p:spPr>
                  <a:xfrm rot="18060000" flipH="1">
                    <a:off x="10303951" y="2172479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accent2"/>
                        </a:solidFill>
                      </a:rPr>
                      <a:t>47.89</a:t>
                    </a:r>
                    <a:endParaRPr lang="ko-KR" altLang="en-US" sz="1400" dirty="0">
                      <a:solidFill>
                        <a:schemeClr val="accent2"/>
                      </a:solidFill>
                    </a:endParaRPr>
                  </a:p>
                </p:txBody>
              </p:sp>
              <p:cxnSp>
                <p:nvCxnSpPr>
                  <p:cNvPr id="670" name="직선 화살표 연결선 669">
                    <a:extLst>
                      <a:ext uri="{FF2B5EF4-FFF2-40B4-BE49-F238E27FC236}">
                        <a16:creationId xmlns:a16="http://schemas.microsoft.com/office/drawing/2014/main" id="{F1588706-4795-4E08-BD16-E7DBEDECAE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0100000" flipH="1">
                    <a:off x="10385102" y="2649763"/>
                    <a:ext cx="478800" cy="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1" name="직선 화살표 연결선 670">
                    <a:extLst>
                      <a:ext uri="{FF2B5EF4-FFF2-40B4-BE49-F238E27FC236}">
                        <a16:creationId xmlns:a16="http://schemas.microsoft.com/office/drawing/2014/main" id="{F626D499-5049-4A95-A2EE-BEF575D1C6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>
                    <a:off x="10582201" y="2288061"/>
                    <a:ext cx="51840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2" name="직선 화살표 연결선 671">
                    <a:extLst>
                      <a:ext uri="{FF2B5EF4-FFF2-40B4-BE49-F238E27FC236}">
                        <a16:creationId xmlns:a16="http://schemas.microsoft.com/office/drawing/2014/main" id="{9CC35514-3C72-4FB1-A1CF-6C43B61843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060000" flipH="1">
                    <a:off x="10203266" y="2389899"/>
                    <a:ext cx="842400" cy="0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3" name="원호 672">
                    <a:extLst>
                      <a:ext uri="{FF2B5EF4-FFF2-40B4-BE49-F238E27FC236}">
                        <a16:creationId xmlns:a16="http://schemas.microsoft.com/office/drawing/2014/main" id="{0DE16E80-3B5D-48DC-9D44-0174C614C55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10230108" y="2574296"/>
                    <a:ext cx="360000" cy="360000"/>
                  </a:xfrm>
                  <a:prstGeom prst="arc">
                    <a:avLst>
                      <a:gd name="adj1" fmla="val 16200000"/>
                      <a:gd name="adj2" fmla="val 19734302"/>
                    </a:avLst>
                  </a:prstGeom>
                  <a:ln w="2857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1"/>
                  </a:p>
                </p:txBody>
              </p:sp>
              <p:cxnSp>
                <p:nvCxnSpPr>
                  <p:cNvPr id="674" name="직선 연결선 673">
                    <a:extLst>
                      <a:ext uri="{FF2B5EF4-FFF2-40B4-BE49-F238E27FC236}">
                        <a16:creationId xmlns:a16="http://schemas.microsoft.com/office/drawing/2014/main" id="{41646419-896B-4BEA-86B0-C0C01DA4D0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407531" y="2750938"/>
                    <a:ext cx="540000" cy="0"/>
                  </a:xfrm>
                  <a:prstGeom prst="line">
                    <a:avLst/>
                  </a:prstGeom>
                  <a:ln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27A827FA-CFD9-4906-BE93-A2E890132815}"/>
                    </a:ext>
                  </a:extLst>
                </p:cNvPr>
                <p:cNvGrpSpPr/>
                <p:nvPr/>
              </p:nvGrpSpPr>
              <p:grpSpPr>
                <a:xfrm>
                  <a:off x="10770109" y="3210968"/>
                  <a:ext cx="1265891" cy="1157161"/>
                  <a:chOff x="10770109" y="3210968"/>
                  <a:chExt cx="1265891" cy="1157161"/>
                </a:xfrm>
              </p:grpSpPr>
              <p:sp>
                <p:nvSpPr>
                  <p:cNvPr id="675" name="TextBox 674">
                    <a:extLst>
                      <a:ext uri="{FF2B5EF4-FFF2-40B4-BE49-F238E27FC236}">
                        <a16:creationId xmlns:a16="http://schemas.microsoft.com/office/drawing/2014/main" id="{142921E9-2E3D-41C5-A52D-5C3F782BC37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10884000" y="4060352"/>
                    <a:ext cx="11520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b="1" dirty="0">
                        <a:solidFill>
                          <a:schemeClr val="accent6"/>
                        </a:solidFill>
                      </a:rPr>
                      <a:t>Anti-Helion</a:t>
                    </a:r>
                    <a:endParaRPr lang="ko-KR" altLang="en-US" sz="1400" b="1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676" name="TextBox 675">
                    <a:extLst>
                      <a:ext uri="{FF2B5EF4-FFF2-40B4-BE49-F238E27FC236}">
                        <a16:creationId xmlns:a16="http://schemas.microsoft.com/office/drawing/2014/main" id="{EC5AED4D-43A0-4134-9DE8-A48439422EB0}"/>
                      </a:ext>
                    </a:extLst>
                  </p:cNvPr>
                  <p:cNvSpPr txBox="1"/>
                  <p:nvPr/>
                </p:nvSpPr>
                <p:spPr>
                  <a:xfrm rot="20100000" flipH="1">
                    <a:off x="11219238" y="3812839"/>
                    <a:ext cx="460061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accent6"/>
                        </a:solidFill>
                      </a:rPr>
                      <a:t>26.65</a:t>
                    </a:r>
                    <a:endParaRPr lang="ko-KR" altLang="en-US" sz="1400" dirty="0">
                      <a:solidFill>
                        <a:schemeClr val="accent6"/>
                      </a:solidFill>
                    </a:endParaRPr>
                  </a:p>
                </p:txBody>
              </p:sp>
              <p:sp>
                <p:nvSpPr>
                  <p:cNvPr id="677" name="TextBox 676">
                    <a:extLst>
                      <a:ext uri="{FF2B5EF4-FFF2-40B4-BE49-F238E27FC236}">
                        <a16:creationId xmlns:a16="http://schemas.microsoft.com/office/drawing/2014/main" id="{F0615262-A13A-4CDE-B1B2-53B5422CAFDC}"/>
                      </a:ext>
                    </a:extLst>
                  </p:cNvPr>
                  <p:cNvSpPr txBox="1"/>
                  <p:nvPr/>
                </p:nvSpPr>
                <p:spPr>
                  <a:xfrm rot="5400000" flipH="1">
                    <a:off x="11324214" y="3367979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/>
                      <a:t>30.80</a:t>
                    </a:r>
                    <a:endParaRPr lang="ko-KR" altLang="en-US" sz="1400" dirty="0"/>
                  </a:p>
                </p:txBody>
              </p:sp>
              <p:sp>
                <p:nvSpPr>
                  <p:cNvPr id="678" name="TextBox 677">
                    <a:extLst>
                      <a:ext uri="{FF2B5EF4-FFF2-40B4-BE49-F238E27FC236}">
                        <a16:creationId xmlns:a16="http://schemas.microsoft.com/office/drawing/2014/main" id="{39A3F054-7F29-4696-A2B6-4C9DEFB5D6C7}"/>
                      </a:ext>
                    </a:extLst>
                  </p:cNvPr>
                  <p:cNvSpPr txBox="1"/>
                  <p:nvPr/>
                </p:nvSpPr>
                <p:spPr>
                  <a:xfrm rot="18060000" flipH="1">
                    <a:off x="10843949" y="3414749"/>
                    <a:ext cx="46006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solidFill>
                          <a:schemeClr val="accent2"/>
                        </a:solidFill>
                      </a:rPr>
                      <a:t>48.51</a:t>
                    </a:r>
                    <a:endParaRPr lang="ko-KR" altLang="en-US" sz="1400" dirty="0">
                      <a:solidFill>
                        <a:schemeClr val="accent2"/>
                      </a:solidFill>
                    </a:endParaRPr>
                  </a:p>
                </p:txBody>
              </p:sp>
              <p:cxnSp>
                <p:nvCxnSpPr>
                  <p:cNvPr id="679" name="직선 화살표 연결선 678">
                    <a:extLst>
                      <a:ext uri="{FF2B5EF4-FFF2-40B4-BE49-F238E27FC236}">
                        <a16:creationId xmlns:a16="http://schemas.microsoft.com/office/drawing/2014/main" id="{3DE3A9E0-8CBB-4CDA-B1B1-2D29E46F17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0100000" flipH="1">
                    <a:off x="10925103" y="3892032"/>
                    <a:ext cx="478800" cy="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0" name="직선 화살표 연결선 679">
                    <a:extLst>
                      <a:ext uri="{FF2B5EF4-FFF2-40B4-BE49-F238E27FC236}">
                        <a16:creationId xmlns:a16="http://schemas.microsoft.com/office/drawing/2014/main" id="{B2D74BE3-689D-4DB6-8C5D-090010086C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>
                    <a:off x="11122202" y="3530330"/>
                    <a:ext cx="51840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1" name="직선 화살표 연결선 680">
                    <a:extLst>
                      <a:ext uri="{FF2B5EF4-FFF2-40B4-BE49-F238E27FC236}">
                        <a16:creationId xmlns:a16="http://schemas.microsoft.com/office/drawing/2014/main" id="{F778C73B-9292-4346-8E34-247FEF4CCC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8060000" flipH="1">
                    <a:off x="10743267" y="3632168"/>
                    <a:ext cx="842400" cy="0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2" name="원호 681">
                    <a:extLst>
                      <a:ext uri="{FF2B5EF4-FFF2-40B4-BE49-F238E27FC236}">
                        <a16:creationId xmlns:a16="http://schemas.microsoft.com/office/drawing/2014/main" id="{38C8AF1B-86C7-4C24-A491-45AD2EE98B3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 flipH="1">
                    <a:off x="10770109" y="3816565"/>
                    <a:ext cx="360000" cy="360000"/>
                  </a:xfrm>
                  <a:prstGeom prst="arc">
                    <a:avLst>
                      <a:gd name="adj1" fmla="val 16200000"/>
                      <a:gd name="adj2" fmla="val 19734302"/>
                    </a:avLst>
                  </a:prstGeom>
                  <a:ln w="28575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1"/>
                  </a:p>
                </p:txBody>
              </p:sp>
            </p:grpSp>
          </p:grpSp>
          <p:grpSp>
            <p:nvGrpSpPr>
              <p:cNvPr id="357" name="그룹 356">
                <a:extLst>
                  <a:ext uri="{FF2B5EF4-FFF2-40B4-BE49-F238E27FC236}">
                    <a16:creationId xmlns:a16="http://schemas.microsoft.com/office/drawing/2014/main" id="{980AD674-5BB9-4F4E-9A12-BB0851755B3F}"/>
                  </a:ext>
                </a:extLst>
              </p:cNvPr>
              <p:cNvGrpSpPr/>
              <p:nvPr/>
            </p:nvGrpSpPr>
            <p:grpSpPr>
              <a:xfrm>
                <a:off x="10062600" y="720000"/>
                <a:ext cx="1973400" cy="876719"/>
                <a:chOff x="4033690" y="734362"/>
                <a:chExt cx="1973400" cy="876718"/>
              </a:xfrm>
            </p:grpSpPr>
            <p:grpSp>
              <p:nvGrpSpPr>
                <p:cNvPr id="358" name="그룹 357">
                  <a:extLst>
                    <a:ext uri="{FF2B5EF4-FFF2-40B4-BE49-F238E27FC236}">
                      <a16:creationId xmlns:a16="http://schemas.microsoft.com/office/drawing/2014/main" id="{9D49B606-C93C-4260-BE59-EBC6B4967A80}"/>
                    </a:ext>
                  </a:extLst>
                </p:cNvPr>
                <p:cNvGrpSpPr/>
                <p:nvPr/>
              </p:nvGrpSpPr>
              <p:grpSpPr>
                <a:xfrm>
                  <a:off x="4033690" y="734362"/>
                  <a:ext cx="1973400" cy="326436"/>
                  <a:chOff x="4033690" y="734362"/>
                  <a:chExt cx="1973400" cy="326436"/>
                </a:xfrm>
              </p:grpSpPr>
              <p:cxnSp>
                <p:nvCxnSpPr>
                  <p:cNvPr id="366" name="직선 화살표 연결선 365">
                    <a:extLst>
                      <a:ext uri="{FF2B5EF4-FFF2-40B4-BE49-F238E27FC236}">
                        <a16:creationId xmlns:a16="http://schemas.microsoft.com/office/drawing/2014/main" id="{A59EE3B7-B78E-49DE-9939-21FF7C31F5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33690" y="897580"/>
                    <a:ext cx="54000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7" name="TextBox 366">
                        <a:extLst>
                          <a:ext uri="{FF2B5EF4-FFF2-40B4-BE49-F238E27FC236}">
                            <a16:creationId xmlns:a16="http://schemas.microsoft.com/office/drawing/2014/main" id="{5F43AD85-3349-4E02-9C2F-1BFB1A3A125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67090" y="734362"/>
                        <a:ext cx="1440000" cy="3264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</m:sub>
                            </m:s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☽</m:t>
                                </m:r>
                              </m:sub>
                            </m:sSub>
                          </m:oMath>
                        </a14:m>
                        <a:r>
                          <a:rPr lang="en-US" altLang="ko-KR" sz="1400" dirty="0"/>
                          <a:t> 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A2CD96FD-F280-4AFD-BF07-84C7F1C073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67090" y="734362"/>
                        <a:ext cx="1440000" cy="326436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t="-9259" b="-740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59" name="그룹 358">
                  <a:extLst>
                    <a:ext uri="{FF2B5EF4-FFF2-40B4-BE49-F238E27FC236}">
                      <a16:creationId xmlns:a16="http://schemas.microsoft.com/office/drawing/2014/main" id="{E2F8904D-60A9-46E6-AADB-2391D6238064}"/>
                    </a:ext>
                  </a:extLst>
                </p:cNvPr>
                <p:cNvGrpSpPr/>
                <p:nvPr/>
              </p:nvGrpSpPr>
              <p:grpSpPr>
                <a:xfrm>
                  <a:off x="4033690" y="1011138"/>
                  <a:ext cx="1973400" cy="307777"/>
                  <a:chOff x="4033690" y="1149251"/>
                  <a:chExt cx="1973400" cy="307777"/>
                </a:xfrm>
              </p:grpSpPr>
              <p:cxnSp>
                <p:nvCxnSpPr>
                  <p:cNvPr id="364" name="직선 화살표 연결선 363">
                    <a:extLst>
                      <a:ext uri="{FF2B5EF4-FFF2-40B4-BE49-F238E27FC236}">
                        <a16:creationId xmlns:a16="http://schemas.microsoft.com/office/drawing/2014/main" id="{C4321E2F-BA37-42C3-B9ED-0AD86ABA54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33690" y="1303139"/>
                    <a:ext cx="540000" cy="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5" name="TextBox 364">
                        <a:extLst>
                          <a:ext uri="{FF2B5EF4-FFF2-40B4-BE49-F238E27FC236}">
                            <a16:creationId xmlns:a16="http://schemas.microsoft.com/office/drawing/2014/main" id="{30718ED3-FAFA-4191-94B1-57EFA640E64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67090" y="1149251"/>
                        <a:ext cx="1440000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sub>
                            </m:sSub>
                          </m:oMath>
                        </a14:m>
                        <a:r>
                          <a:rPr lang="en-US" altLang="ko-KR" sz="1400" dirty="0"/>
                          <a:t> 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54" name="TextBox 353">
                        <a:extLst>
                          <a:ext uri="{FF2B5EF4-FFF2-40B4-BE49-F238E27FC236}">
                            <a16:creationId xmlns:a16="http://schemas.microsoft.com/office/drawing/2014/main" id="{EBFE2F25-2B7A-4E44-8158-8ECE1FF4751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67090" y="1149251"/>
                        <a:ext cx="1440000" cy="307777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t="-1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0" name="그룹 359">
                  <a:extLst>
                    <a:ext uri="{FF2B5EF4-FFF2-40B4-BE49-F238E27FC236}">
                      <a16:creationId xmlns:a16="http://schemas.microsoft.com/office/drawing/2014/main" id="{96CDF556-9838-4BA1-8694-7E12B6B6DBAA}"/>
                    </a:ext>
                  </a:extLst>
                </p:cNvPr>
                <p:cNvGrpSpPr/>
                <p:nvPr/>
              </p:nvGrpSpPr>
              <p:grpSpPr>
                <a:xfrm>
                  <a:off x="4033690" y="1269255"/>
                  <a:ext cx="1973399" cy="341825"/>
                  <a:chOff x="4033690" y="1545480"/>
                  <a:chExt cx="1973399" cy="341825"/>
                </a:xfrm>
              </p:grpSpPr>
              <p:cxnSp>
                <p:nvCxnSpPr>
                  <p:cNvPr id="362" name="직선 화살표 연결선 361">
                    <a:extLst>
                      <a:ext uri="{FF2B5EF4-FFF2-40B4-BE49-F238E27FC236}">
                        <a16:creationId xmlns:a16="http://schemas.microsoft.com/office/drawing/2014/main" id="{4DA2A0D7-1A38-4ECF-AB10-D2A1A4D755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33690" y="1716392"/>
                    <a:ext cx="540000" cy="0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3" name="TextBox 362">
                        <a:extLst>
                          <a:ext uri="{FF2B5EF4-FFF2-40B4-BE49-F238E27FC236}">
                            <a16:creationId xmlns:a16="http://schemas.microsoft.com/office/drawing/2014/main" id="{C5CD7363-803C-478A-9F2C-92E70CC53AE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67089" y="1545480"/>
                        <a:ext cx="1440000" cy="3418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sub>
                            </m:s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⊕</m:t>
                                    </m:r>
                                  </m:sub>
                                </m:s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☽</m:t>
                                    </m:r>
                                  </m:sub>
                                </m:sSub>
                              </m:e>
                            </m:d>
                          </m:oMath>
                        </a14:m>
                        <a:r>
                          <a:rPr lang="en-US" altLang="ko-KR" sz="1400" dirty="0"/>
                          <a:t> 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56" name="TextBox 355">
                        <a:extLst>
                          <a:ext uri="{FF2B5EF4-FFF2-40B4-BE49-F238E27FC236}">
                            <a16:creationId xmlns:a16="http://schemas.microsoft.com/office/drawing/2014/main" id="{A64A1545-78BF-4DBB-A79E-52841D4A946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67089" y="1545480"/>
                        <a:ext cx="1440000" cy="341825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t="-5357" b="-71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E1F22B86-0DF2-4B5D-A05E-F39DD6C886C5}"/>
                </a:ext>
              </a:extLst>
            </p:cNvPr>
            <p:cNvSpPr txBox="1"/>
            <p:nvPr/>
          </p:nvSpPr>
          <p:spPr>
            <a:xfrm>
              <a:off x="9131802" y="6278331"/>
              <a:ext cx="12360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58E24B6E-105A-4DEB-A452-57E1D90CA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250" y="720000"/>
            <a:ext cx="5760000" cy="5580000"/>
          </a:xfrm>
        </p:spPr>
        <p:txBody>
          <a:bodyPr wrap="square" lIns="180000" tIns="46800" rIns="180000" bIns="46800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b="1" i="1" dirty="0">
                <a:sym typeface="Wingdings" panose="05000000000000000000" pitchFamily="2" charset="2"/>
              </a:rPr>
              <a:t>Meteoroids</a:t>
            </a:r>
            <a:r>
              <a:rPr lang="en-US" altLang="ko-KR" dirty="0">
                <a:sym typeface="Wingdings" panose="05000000000000000000" pitchFamily="2" charset="2"/>
              </a:rPr>
              <a:t> make</a:t>
            </a:r>
            <a:endParaRPr lang="en-US" altLang="ko-KR" sz="18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b="1" dirty="0">
                <a:sym typeface="Wingdings" panose="05000000000000000000" pitchFamily="2" charset="2"/>
              </a:rPr>
              <a:t>① </a:t>
            </a:r>
            <a:r>
              <a:rPr lang="en-US" altLang="ko-KR" sz="1800" b="1" dirty="0">
                <a:solidFill>
                  <a:schemeClr val="accent2"/>
                </a:solidFill>
                <a:sym typeface="Wingdings" panose="05000000000000000000" pitchFamily="2" charset="2"/>
              </a:rPr>
              <a:t>S</a:t>
            </a:r>
            <a:r>
              <a:rPr lang="en-US" altLang="ko-KR" sz="1800" dirty="0">
                <a:sym typeface="Wingdings" panose="05000000000000000000" pitchFamily="2" charset="2"/>
              </a:rPr>
              <a:t> wall </a:t>
            </a:r>
            <a:r>
              <a:rPr lang="en-US" altLang="ko-KR" sz="1800" b="1" dirty="0">
                <a:solidFill>
                  <a:schemeClr val="accent2"/>
                </a:solidFill>
                <a:sym typeface="Wingdings" panose="05000000000000000000" pitchFamily="2" charset="2"/>
              </a:rPr>
              <a:t>fresher</a:t>
            </a:r>
            <a:r>
              <a:rPr lang="en-US" altLang="ko-KR" sz="1800" dirty="0">
                <a:sym typeface="Wingdings" panose="05000000000000000000" pitchFamily="2" charset="2"/>
              </a:rPr>
              <a:t> than N wall near the equator.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b="1" dirty="0">
                <a:sym typeface="Wingdings" panose="05000000000000000000" pitchFamily="2" charset="2"/>
              </a:rPr>
              <a:t>② </a:t>
            </a:r>
            <a:r>
              <a:rPr lang="en-US" altLang="ko-KR" sz="1800" b="1" dirty="0">
                <a:solidFill>
                  <a:schemeClr val="accent2"/>
                </a:solidFill>
                <a:sym typeface="Wingdings" panose="05000000000000000000" pitchFamily="2" charset="2"/>
              </a:rPr>
              <a:t>E</a:t>
            </a:r>
            <a:r>
              <a:rPr lang="en-US" altLang="ko-KR" sz="1800" dirty="0">
                <a:sym typeface="Wingdings" panose="05000000000000000000" pitchFamily="2" charset="2"/>
              </a:rPr>
              <a:t> wall </a:t>
            </a:r>
            <a:r>
              <a:rPr lang="en-US" altLang="ko-KR" sz="1800" b="1" dirty="0">
                <a:solidFill>
                  <a:schemeClr val="accent2"/>
                </a:solidFill>
                <a:sym typeface="Wingdings" panose="05000000000000000000" pitchFamily="2" charset="2"/>
              </a:rPr>
              <a:t>fresher</a:t>
            </a:r>
            <a:r>
              <a:rPr lang="en-US" altLang="ko-KR" sz="1800" dirty="0">
                <a:sym typeface="Wingdings" panose="05000000000000000000" pitchFamily="2" charset="2"/>
              </a:rPr>
              <a:t> than W wall at any longitude.</a:t>
            </a:r>
            <a:br>
              <a:rPr lang="en-US" altLang="ko-KR" sz="1800" dirty="0">
                <a:sym typeface="Wingdings" panose="05000000000000000000" pitchFamily="2" charset="2"/>
              </a:rPr>
            </a:br>
            <a:endParaRPr lang="en-US" altLang="ko-KR" sz="1800" spc="-1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ko-KR" altLang="en-US" sz="1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Meteoroid Environment near the Moon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C5A493-8DB9-4600-AEAA-D68CA3DA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6147B5C9-1C61-4D59-9ECB-4531A1599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55th Lunar and Planetary Science Conference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721F3CD-1BD5-43C8-9A1F-1B093CC5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75899E-D168-4116-BB60-EC9AA89BF155}"/>
              </a:ext>
            </a:extLst>
          </p:cNvPr>
          <p:cNvSpPr/>
          <p:nvPr/>
        </p:nvSpPr>
        <p:spPr>
          <a:xfrm>
            <a:off x="46800" y="36000"/>
            <a:ext cx="874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510753A-AAB0-44DB-947F-89ED36690C8F}"/>
              </a:ext>
            </a:extLst>
          </p:cNvPr>
          <p:cNvGrpSpPr/>
          <p:nvPr/>
        </p:nvGrpSpPr>
        <p:grpSpPr>
          <a:xfrm>
            <a:off x="764040" y="2266132"/>
            <a:ext cx="4532126" cy="3686223"/>
            <a:chOff x="697298" y="2380432"/>
            <a:chExt cx="4532126" cy="3686223"/>
          </a:xfrm>
        </p:grpSpPr>
        <p:sp>
          <p:nvSpPr>
            <p:cNvPr id="402" name="부분 원형 401">
              <a:extLst>
                <a:ext uri="{FF2B5EF4-FFF2-40B4-BE49-F238E27FC236}">
                  <a16:creationId xmlns:a16="http://schemas.microsoft.com/office/drawing/2014/main" id="{63454E4B-31E0-4737-954B-B9BA72E2E88D}"/>
                </a:ext>
              </a:extLst>
            </p:cNvPr>
            <p:cNvSpPr/>
            <p:nvPr/>
          </p:nvSpPr>
          <p:spPr>
            <a:xfrm>
              <a:off x="2068623" y="2630745"/>
              <a:ext cx="3159231" cy="3159231"/>
            </a:xfrm>
            <a:prstGeom prst="pie">
              <a:avLst>
                <a:gd name="adj1" fmla="val 16210878"/>
                <a:gd name="adj2" fmla="val 16200000"/>
              </a:avLst>
            </a:prstGeom>
            <a:solidFill>
              <a:schemeClr val="bg2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E3DCFD7-06C6-4B4B-893F-AB6303412882}"/>
                </a:ext>
              </a:extLst>
            </p:cNvPr>
            <p:cNvGrpSpPr/>
            <p:nvPr/>
          </p:nvGrpSpPr>
          <p:grpSpPr>
            <a:xfrm>
              <a:off x="1785729" y="2380432"/>
              <a:ext cx="3443695" cy="3686223"/>
              <a:chOff x="1795254" y="2066107"/>
              <a:chExt cx="3443695" cy="3686223"/>
            </a:xfrm>
          </p:grpSpPr>
          <p:sp>
            <p:nvSpPr>
              <p:cNvPr id="403" name="원호 402">
                <a:extLst>
                  <a:ext uri="{FF2B5EF4-FFF2-40B4-BE49-F238E27FC236}">
                    <a16:creationId xmlns:a16="http://schemas.microsoft.com/office/drawing/2014/main" id="{95F1581B-7BE0-4599-A272-309E161B98D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3364224" y="3584223"/>
                <a:ext cx="635431" cy="635431"/>
              </a:xfrm>
              <a:prstGeom prst="arc">
                <a:avLst>
                  <a:gd name="adj1" fmla="val 19259802"/>
                  <a:gd name="adj2" fmla="val 21596665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4" name="TextBox 403">
                <a:extLst>
                  <a:ext uri="{FF2B5EF4-FFF2-40B4-BE49-F238E27FC236}">
                    <a16:creationId xmlns:a16="http://schemas.microsoft.com/office/drawing/2014/main" id="{5114FC10-CF56-44E7-AD8E-E7F8EAD79D3C}"/>
                  </a:ext>
                </a:extLst>
              </p:cNvPr>
              <p:cNvSpPr txBox="1"/>
              <p:nvPr/>
            </p:nvSpPr>
            <p:spPr>
              <a:xfrm>
                <a:off x="3015645" y="3647846"/>
                <a:ext cx="2725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200" b="1" dirty="0"/>
                  <a:t>Lat.</a:t>
                </a:r>
                <a:endParaRPr lang="ko-KR" altLang="en-US" sz="1200" b="1" dirty="0"/>
              </a:p>
            </p:txBody>
          </p:sp>
          <p:cxnSp>
            <p:nvCxnSpPr>
              <p:cNvPr id="407" name="직선 연결선 406">
                <a:extLst>
                  <a:ext uri="{FF2B5EF4-FFF2-40B4-BE49-F238E27FC236}">
                    <a16:creationId xmlns:a16="http://schemas.microsoft.com/office/drawing/2014/main" id="{44CD58FB-B191-413B-ACC1-D54BF2C31CF9}"/>
                  </a:ext>
                </a:extLst>
              </p:cNvPr>
              <p:cNvCxnSpPr>
                <a:cxnSpLocks/>
              </p:cNvCxnSpPr>
              <p:nvPr/>
            </p:nvCxnSpPr>
            <p:spPr>
              <a:xfrm rot="2400000">
                <a:off x="2262929" y="3387572"/>
                <a:ext cx="1579616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직선 연결선 410">
                <a:extLst>
                  <a:ext uri="{FF2B5EF4-FFF2-40B4-BE49-F238E27FC236}">
                    <a16:creationId xmlns:a16="http://schemas.microsoft.com/office/drawing/2014/main" id="{D1D3E3B6-2E67-45C8-BD3F-F612797641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49" y="3895251"/>
                <a:ext cx="31608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TextBox 411">
                <a:extLst>
                  <a:ext uri="{FF2B5EF4-FFF2-40B4-BE49-F238E27FC236}">
                    <a16:creationId xmlns:a16="http://schemas.microsoft.com/office/drawing/2014/main" id="{608EAED8-119E-4E1E-9DB2-83DDCD81EEA1}"/>
                  </a:ext>
                </a:extLst>
              </p:cNvPr>
              <p:cNvSpPr txBox="1"/>
              <p:nvPr/>
            </p:nvSpPr>
            <p:spPr>
              <a:xfrm>
                <a:off x="3318424" y="2066107"/>
                <a:ext cx="67518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N-Pole</a:t>
                </a:r>
                <a:endParaRPr lang="ko-KR" altLang="en-US" sz="1200" b="1" dirty="0"/>
              </a:p>
            </p:txBody>
          </p:sp>
          <p:grpSp>
            <p:nvGrpSpPr>
              <p:cNvPr id="376" name="그룹 375">
                <a:extLst>
                  <a:ext uri="{FF2B5EF4-FFF2-40B4-BE49-F238E27FC236}">
                    <a16:creationId xmlns:a16="http://schemas.microsoft.com/office/drawing/2014/main" id="{1EB49060-921D-4528-AF7E-79853C97C145}"/>
                  </a:ext>
                </a:extLst>
              </p:cNvPr>
              <p:cNvGrpSpPr/>
              <p:nvPr/>
            </p:nvGrpSpPr>
            <p:grpSpPr>
              <a:xfrm>
                <a:off x="1951813" y="3295795"/>
                <a:ext cx="618" cy="1202006"/>
                <a:chOff x="4479302" y="2712391"/>
                <a:chExt cx="704" cy="680989"/>
              </a:xfrm>
            </p:grpSpPr>
            <p:cxnSp>
              <p:nvCxnSpPr>
                <p:cNvPr id="384" name="직선 연결선 383">
                  <a:extLst>
                    <a:ext uri="{FF2B5EF4-FFF2-40B4-BE49-F238E27FC236}">
                      <a16:creationId xmlns:a16="http://schemas.microsoft.com/office/drawing/2014/main" id="{413A6A07-6ED2-4C8E-9160-4BA89590BE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 flipV="1">
                  <a:off x="4480006" y="303541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직선 연결선 384">
                  <a:extLst>
                    <a:ext uri="{FF2B5EF4-FFF2-40B4-BE49-F238E27FC236}">
                      <a16:creationId xmlns:a16="http://schemas.microsoft.com/office/drawing/2014/main" id="{F8B76A5A-739E-4911-A6E9-C6867D84C5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600000" flipV="1">
                  <a:off x="4479302" y="271239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C447C8DC-D909-4CC2-BE19-AF65FBCB4EF1}"/>
                  </a:ext>
                </a:extLst>
              </p:cNvPr>
              <p:cNvSpPr txBox="1"/>
              <p:nvPr/>
            </p:nvSpPr>
            <p:spPr>
              <a:xfrm>
                <a:off x="3343548" y="5475331"/>
                <a:ext cx="6354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S-Pole</a:t>
                </a:r>
                <a:endParaRPr lang="ko-KR" altLang="en-US" sz="1200" b="1" dirty="0"/>
              </a:p>
            </p:txBody>
          </p:sp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72229F2B-FC2B-4ED9-BEF1-0DB141AA53CF}"/>
                  </a:ext>
                </a:extLst>
              </p:cNvPr>
              <p:cNvSpPr txBox="1"/>
              <p:nvPr/>
            </p:nvSpPr>
            <p:spPr>
              <a:xfrm>
                <a:off x="1795254" y="4245813"/>
                <a:ext cx="8423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accent2"/>
                    </a:solidFill>
                  </a:rPr>
                  <a:t>S</a:t>
                </a:r>
                <a:r>
                  <a:rPr lang="en-US" altLang="ko-KR" sz="1600" b="1" dirty="0"/>
                  <a:t> </a:t>
                </a:r>
                <a:r>
                  <a:rPr lang="en-US" altLang="ko-KR" sz="1600" dirty="0"/>
                  <a:t>wall</a:t>
                </a:r>
                <a:endParaRPr lang="ko-KR" altLang="en-US" sz="1600" dirty="0"/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2FC629C7-5540-45BE-9FDA-EEFCD5E4AA19}"/>
                  </a:ext>
                </a:extLst>
              </p:cNvPr>
              <p:cNvSpPr txBox="1"/>
              <p:nvPr/>
            </p:nvSpPr>
            <p:spPr>
              <a:xfrm>
                <a:off x="1795254" y="3179679"/>
                <a:ext cx="8423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/>
                  <a:t>N </a:t>
                </a:r>
                <a:r>
                  <a:rPr lang="en-US" altLang="ko-KR" sz="1600" dirty="0"/>
                  <a:t>wall</a:t>
                </a:r>
                <a:endParaRPr lang="ko-KR" altLang="en-US" sz="1600" dirty="0"/>
              </a:p>
            </p:txBody>
          </p:sp>
          <p:sp>
            <p:nvSpPr>
              <p:cNvPr id="405" name="타원 404">
                <a:extLst>
                  <a:ext uri="{FF2B5EF4-FFF2-40B4-BE49-F238E27FC236}">
                    <a16:creationId xmlns:a16="http://schemas.microsoft.com/office/drawing/2014/main" id="{6B7CB58E-DD05-42EE-A76A-B99851CBB9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78783" y="3816270"/>
                <a:ext cx="157962" cy="15796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D2E023A9-FF81-4971-918A-D7487E8604D1}"/>
                  </a:ext>
                </a:extLst>
              </p:cNvPr>
              <p:cNvSpPr txBox="1"/>
              <p:nvPr/>
            </p:nvSpPr>
            <p:spPr>
              <a:xfrm>
                <a:off x="2268125" y="3876299"/>
                <a:ext cx="8423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Equator</a:t>
                </a:r>
                <a:endParaRPr lang="ko-KR" altLang="en-US" sz="1200" b="1" dirty="0"/>
              </a:p>
            </p:txBody>
          </p:sp>
        </p:grpSp>
        <p:cxnSp>
          <p:nvCxnSpPr>
            <p:cNvPr id="379" name="직선 화살표 연결선 378">
              <a:extLst>
                <a:ext uri="{FF2B5EF4-FFF2-40B4-BE49-F238E27FC236}">
                  <a16:creationId xmlns:a16="http://schemas.microsoft.com/office/drawing/2014/main" id="{EB87CDFB-1639-40C5-8E2B-A10324A64769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704534" y="4196783"/>
              <a:ext cx="1296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0" name="직선 화살표 연결선 419">
              <a:extLst>
                <a:ext uri="{FF2B5EF4-FFF2-40B4-BE49-F238E27FC236}">
                  <a16:creationId xmlns:a16="http://schemas.microsoft.com/office/drawing/2014/main" id="{79FDF899-5FEB-4450-8BF6-C593B7DCE495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704534" y="3587735"/>
              <a:ext cx="1296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1" name="직선 화살표 연결선 420">
              <a:extLst>
                <a:ext uri="{FF2B5EF4-FFF2-40B4-BE49-F238E27FC236}">
                  <a16:creationId xmlns:a16="http://schemas.microsoft.com/office/drawing/2014/main" id="{AD2ACC82-1521-4C27-9975-345181E3B29E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699710" y="4011767"/>
              <a:ext cx="1368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2" name="직선 화살표 연결선 421">
              <a:extLst>
                <a:ext uri="{FF2B5EF4-FFF2-40B4-BE49-F238E27FC236}">
                  <a16:creationId xmlns:a16="http://schemas.microsoft.com/office/drawing/2014/main" id="{5B302239-5D75-4E69-8F74-3C54A6726D24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709358" y="4381798"/>
              <a:ext cx="1224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3" name="직선 화살표 연결선 422">
              <a:extLst>
                <a:ext uri="{FF2B5EF4-FFF2-40B4-BE49-F238E27FC236}">
                  <a16:creationId xmlns:a16="http://schemas.microsoft.com/office/drawing/2014/main" id="{61CAD205-CED2-45CC-8B37-2DAEC3A926B0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697298" y="3817751"/>
              <a:ext cx="1404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01E2CF1D-F8AB-41CD-ADC7-31ABAAECF015}"/>
                </a:ext>
              </a:extLst>
            </p:cNvPr>
            <p:cNvSpPr/>
            <p:nvPr/>
          </p:nvSpPr>
          <p:spPr>
            <a:xfrm>
              <a:off x="3814350" y="3686744"/>
              <a:ext cx="711734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2000" b="1" dirty="0"/>
                <a:t>Moon</a:t>
              </a:r>
              <a:endParaRPr lang="ko-KR" altLang="en-US" sz="2000" b="1" dirty="0"/>
            </a:p>
          </p:txBody>
        </p:sp>
        <p:cxnSp>
          <p:nvCxnSpPr>
            <p:cNvPr id="427" name="직선 연결선 426">
              <a:extLst>
                <a:ext uri="{FF2B5EF4-FFF2-40B4-BE49-F238E27FC236}">
                  <a16:creationId xmlns:a16="http://schemas.microsoft.com/office/drawing/2014/main" id="{21391D3C-03CF-45B3-B425-614D9F12C962}"/>
                </a:ext>
              </a:extLst>
            </p:cNvPr>
            <p:cNvCxnSpPr>
              <a:cxnSpLocks/>
            </p:cNvCxnSpPr>
            <p:nvPr/>
          </p:nvCxnSpPr>
          <p:spPr>
            <a:xfrm>
              <a:off x="3648238" y="2629960"/>
              <a:ext cx="0" cy="31608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545174C-ABF4-4A04-A4A8-19D77F4AA42E}"/>
              </a:ext>
            </a:extLst>
          </p:cNvPr>
          <p:cNvGrpSpPr/>
          <p:nvPr/>
        </p:nvGrpSpPr>
        <p:grpSpPr>
          <a:xfrm>
            <a:off x="5905500" y="720000"/>
            <a:ext cx="5940000" cy="5866108"/>
            <a:chOff x="6096000" y="720000"/>
            <a:chExt cx="5940000" cy="586610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5442800-75C6-412C-AA29-E8ACA879D7F7}"/>
                </a:ext>
              </a:extLst>
            </p:cNvPr>
            <p:cNvGrpSpPr/>
            <p:nvPr/>
          </p:nvGrpSpPr>
          <p:grpSpPr>
            <a:xfrm>
              <a:off x="6096000" y="720000"/>
              <a:ext cx="5940000" cy="5866108"/>
              <a:chOff x="-1089088" y="2952953"/>
              <a:chExt cx="5940000" cy="5866108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3178C09-BD2D-4C3A-802F-8A41017CA510}"/>
                  </a:ext>
                </a:extLst>
              </p:cNvPr>
              <p:cNvGrpSpPr/>
              <p:nvPr/>
            </p:nvGrpSpPr>
            <p:grpSpPr>
              <a:xfrm>
                <a:off x="-1089088" y="2952953"/>
                <a:ext cx="5940000" cy="5580000"/>
                <a:chOff x="156000" y="720000"/>
                <a:chExt cx="5940000" cy="5580000"/>
              </a:xfrm>
            </p:grpSpPr>
            <p:sp>
              <p:nvSpPr>
                <p:cNvPr id="547" name="내용 개체 틀 2">
                  <a:extLst>
                    <a:ext uri="{FF2B5EF4-FFF2-40B4-BE49-F238E27FC236}">
                      <a16:creationId xmlns:a16="http://schemas.microsoft.com/office/drawing/2014/main" id="{AF4EF3F6-8FCB-4302-9242-1AB7413A12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56000" y="720000"/>
                  <a:ext cx="5940000" cy="558000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lIns="180000" tIns="45720" rIns="180000" bIns="45720" rtlCol="0">
                  <a:normAutofit/>
                </a:bodyPr>
                <a:lstStyle>
                  <a:lvl1pPr marL="228600" indent="-228600" algn="l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dirty="0"/>
                    <a:t>Helion Source</a:t>
                  </a:r>
                </a:p>
                <a:p>
                  <a:pPr marL="0" indent="0">
                    <a:buNone/>
                  </a:pPr>
                  <a:r>
                    <a:rPr lang="en-US" altLang="ko-KR" sz="1800" dirty="0">
                      <a:solidFill>
                        <a:schemeClr val="accent1">
                          <a:lumMod val="25000"/>
                          <a:lumOff val="75000"/>
                        </a:schemeClr>
                      </a:solidFill>
                    </a:rPr>
                    <a:t>    </a:t>
                  </a:r>
                  <a:r>
                    <a:rPr lang="en-US" altLang="ko-KR" sz="1800" b="1" dirty="0">
                      <a:solidFill>
                        <a:schemeClr val="accent2"/>
                      </a:solidFill>
                    </a:rPr>
                    <a:t>Flux: E wall </a:t>
                  </a:r>
                  <a:r>
                    <a:rPr lang="en-US" altLang="ko-KR" sz="1800" b="1" dirty="0"/>
                    <a:t>&gt; W wall</a:t>
                  </a:r>
                  <a:endParaRPr lang="ko-KR" altLang="en-US" sz="1800" b="1" dirty="0"/>
                </a:p>
              </p:txBody>
            </p:sp>
            <p:cxnSp>
              <p:nvCxnSpPr>
                <p:cNvPr id="90" name="직선 연결선 89">
                  <a:extLst>
                    <a:ext uri="{FF2B5EF4-FFF2-40B4-BE49-F238E27FC236}">
                      <a16:creationId xmlns:a16="http://schemas.microsoft.com/office/drawing/2014/main" id="{26DE68C6-27B4-4F15-B497-177F55F3E9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5919" y="4097444"/>
                  <a:ext cx="5648081" cy="11171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9" name="그룹 448">
                <a:extLst>
                  <a:ext uri="{FF2B5EF4-FFF2-40B4-BE49-F238E27FC236}">
                    <a16:creationId xmlns:a16="http://schemas.microsoft.com/office/drawing/2014/main" id="{F8436F9C-38E9-4967-B9C1-0AD2B0440E74}"/>
                  </a:ext>
                </a:extLst>
              </p:cNvPr>
              <p:cNvGrpSpPr/>
              <p:nvPr/>
            </p:nvGrpSpPr>
            <p:grpSpPr>
              <a:xfrm>
                <a:off x="92721" y="4158819"/>
                <a:ext cx="4566728" cy="4320000"/>
                <a:chOff x="995972" y="1830616"/>
                <a:chExt cx="4566728" cy="4320000"/>
              </a:xfrm>
            </p:grpSpPr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C4BD2666-D435-48B6-8E98-831945BBE3FC}"/>
                    </a:ext>
                  </a:extLst>
                </p:cNvPr>
                <p:cNvSpPr txBox="1"/>
                <p:nvPr/>
              </p:nvSpPr>
              <p:spPr>
                <a:xfrm>
                  <a:off x="3042700" y="3853576"/>
                  <a:ext cx="720000" cy="5156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351" b="1" dirty="0">
                      <a:solidFill>
                        <a:schemeClr val="accent1">
                          <a:lumMod val="75000"/>
                          <a:lumOff val="25000"/>
                        </a:schemeClr>
                      </a:solidFill>
                    </a:rPr>
                    <a:t>⊕</a:t>
                  </a:r>
                  <a:endParaRPr lang="en-US" altLang="ko-KR" sz="1351" b="1" dirty="0">
                    <a:solidFill>
                      <a:schemeClr val="accent1">
                        <a:lumMod val="75000"/>
                        <a:lumOff val="25000"/>
                      </a:schemeClr>
                    </a:solidFill>
                  </a:endParaRPr>
                </a:p>
                <a:p>
                  <a:pPr algn="ctr"/>
                  <a:r>
                    <a:rPr lang="en-US" altLang="ko-KR" sz="1400" dirty="0">
                      <a:solidFill>
                        <a:schemeClr val="accent1">
                          <a:lumMod val="75000"/>
                          <a:lumOff val="25000"/>
                        </a:schemeClr>
                      </a:solidFill>
                    </a:rPr>
                    <a:t>Earth</a:t>
                  </a:r>
                </a:p>
              </p:txBody>
            </p:sp>
            <p:cxnSp>
              <p:nvCxnSpPr>
                <p:cNvPr id="451" name="직선 화살표 연결선 450">
                  <a:extLst>
                    <a:ext uri="{FF2B5EF4-FFF2-40B4-BE49-F238E27FC236}">
                      <a16:creationId xmlns:a16="http://schemas.microsoft.com/office/drawing/2014/main" id="{D4350401-1312-4387-9DAA-AA9A329B6F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134500" y="3678241"/>
                  <a:ext cx="536400" cy="0"/>
                </a:xfrm>
                <a:prstGeom prst="straightConnector1">
                  <a:avLst/>
                </a:prstGeom>
                <a:ln w="38100">
                  <a:solidFill>
                    <a:schemeClr val="accent1">
                      <a:lumMod val="75000"/>
                      <a:lumOff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52" name="그룹 451">
                  <a:extLst>
                    <a:ext uri="{FF2B5EF4-FFF2-40B4-BE49-F238E27FC236}">
                      <a16:creationId xmlns:a16="http://schemas.microsoft.com/office/drawing/2014/main" id="{97E95080-6D6A-41D9-957C-5388D19D153D}"/>
                    </a:ext>
                  </a:extLst>
                </p:cNvPr>
                <p:cNvGrpSpPr/>
                <p:nvPr/>
              </p:nvGrpSpPr>
              <p:grpSpPr>
                <a:xfrm>
                  <a:off x="1602700" y="2190616"/>
                  <a:ext cx="3600000" cy="3600000"/>
                  <a:chOff x="1602700" y="2190616"/>
                  <a:chExt cx="3600000" cy="3600000"/>
                </a:xfrm>
              </p:grpSpPr>
              <p:sp>
                <p:nvSpPr>
                  <p:cNvPr id="538" name="타원 537">
                    <a:extLst>
                      <a:ext uri="{FF2B5EF4-FFF2-40B4-BE49-F238E27FC236}">
                        <a16:creationId xmlns:a16="http://schemas.microsoft.com/office/drawing/2014/main" id="{67E63F84-277D-4A04-B7DF-E0A5CD71AB5F}"/>
                      </a:ext>
                    </a:extLst>
                  </p:cNvPr>
                  <p:cNvSpPr/>
                  <p:nvPr/>
                </p:nvSpPr>
                <p:spPr>
                  <a:xfrm>
                    <a:off x="1602700" y="2190616"/>
                    <a:ext cx="3600000" cy="3600000"/>
                  </a:xfrm>
                  <a:prstGeom prst="ellipse">
                    <a:avLst/>
                  </a:prstGeom>
                  <a:noFill/>
                  <a:ln w="38100">
                    <a:solidFill>
                      <a:srgbClr val="C9CBC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1" dirty="0"/>
                  </a:p>
                </p:txBody>
              </p:sp>
              <p:cxnSp>
                <p:nvCxnSpPr>
                  <p:cNvPr id="539" name="직선 화살표 연결선 538">
                    <a:extLst>
                      <a:ext uri="{FF2B5EF4-FFF2-40B4-BE49-F238E27FC236}">
                        <a16:creationId xmlns:a16="http://schemas.microsoft.com/office/drawing/2014/main" id="{AB4DC3EB-B2EA-484E-88BE-51BD2AB85B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4880000" flipV="1">
                    <a:off x="2772700" y="2217374"/>
                    <a:ext cx="0" cy="180000"/>
                  </a:xfrm>
                  <a:prstGeom prst="straightConnector1">
                    <a:avLst/>
                  </a:prstGeom>
                  <a:ln w="25400">
                    <a:solidFill>
                      <a:srgbClr val="C9CBCC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0" name="직선 화살표 연결선 539">
                    <a:extLst>
                      <a:ext uri="{FF2B5EF4-FFF2-40B4-BE49-F238E27FC236}">
                        <a16:creationId xmlns:a16="http://schemas.microsoft.com/office/drawing/2014/main" id="{AFAF9623-3D72-433F-97BD-6117014FEC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7580000" flipV="1">
                    <a:off x="4032700" y="2218701"/>
                    <a:ext cx="0" cy="180000"/>
                  </a:xfrm>
                  <a:prstGeom prst="straightConnector1">
                    <a:avLst/>
                  </a:prstGeom>
                  <a:ln w="25400">
                    <a:solidFill>
                      <a:srgbClr val="C9CBCC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1" name="직선 화살표 연결선 540">
                    <a:extLst>
                      <a:ext uri="{FF2B5EF4-FFF2-40B4-BE49-F238E27FC236}">
                        <a16:creationId xmlns:a16="http://schemas.microsoft.com/office/drawing/2014/main" id="{7C70BCCF-AC3D-4BEE-A11A-44430FC870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20280000" flipV="1">
                    <a:off x="5088164" y="3270616"/>
                    <a:ext cx="0" cy="180000"/>
                  </a:xfrm>
                  <a:prstGeom prst="straightConnector1">
                    <a:avLst/>
                  </a:prstGeom>
                  <a:ln w="25400">
                    <a:solidFill>
                      <a:srgbClr val="C9CBCC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2" name="직선 화살표 연결선 541">
                    <a:extLst>
                      <a:ext uri="{FF2B5EF4-FFF2-40B4-BE49-F238E27FC236}">
                        <a16:creationId xmlns:a16="http://schemas.microsoft.com/office/drawing/2014/main" id="{6D7AE7B3-2C60-4601-9FC6-47F776C7BA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2180000" flipV="1">
                    <a:off x="1717133" y="3270616"/>
                    <a:ext cx="0" cy="180000"/>
                  </a:xfrm>
                  <a:prstGeom prst="straightConnector1">
                    <a:avLst/>
                  </a:prstGeom>
                  <a:ln w="25400">
                    <a:solidFill>
                      <a:srgbClr val="C9CBCC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3" name="직선 화살표 연결선 542">
                    <a:extLst>
                      <a:ext uri="{FF2B5EF4-FFF2-40B4-BE49-F238E27FC236}">
                        <a16:creationId xmlns:a16="http://schemas.microsoft.com/office/drawing/2014/main" id="{D83DF07D-0931-4D29-84BD-5E9FE3F5B0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9420000" flipV="1">
                    <a:off x="1715536" y="4530616"/>
                    <a:ext cx="0" cy="180000"/>
                  </a:xfrm>
                  <a:prstGeom prst="straightConnector1">
                    <a:avLst/>
                  </a:prstGeom>
                  <a:ln w="25400">
                    <a:solidFill>
                      <a:srgbClr val="C9CBCC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4" name="직선 화살표 연결선 543">
                    <a:extLst>
                      <a:ext uri="{FF2B5EF4-FFF2-40B4-BE49-F238E27FC236}">
                        <a16:creationId xmlns:a16="http://schemas.microsoft.com/office/drawing/2014/main" id="{8538406B-BD38-45E9-B905-7DD97DEF1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6720000" flipV="1">
                    <a:off x="2772700" y="5585397"/>
                    <a:ext cx="0" cy="180000"/>
                  </a:xfrm>
                  <a:prstGeom prst="straightConnector1">
                    <a:avLst/>
                  </a:prstGeom>
                  <a:ln w="25400">
                    <a:solidFill>
                      <a:srgbClr val="C9CBCC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직선 화살표 연결선 544">
                    <a:extLst>
                      <a:ext uri="{FF2B5EF4-FFF2-40B4-BE49-F238E27FC236}">
                        <a16:creationId xmlns:a16="http://schemas.microsoft.com/office/drawing/2014/main" id="{56DB1B64-503C-4BAA-A2F0-7DAE032DF5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4020000" flipV="1">
                    <a:off x="4032700" y="5583019"/>
                    <a:ext cx="0" cy="180000"/>
                  </a:xfrm>
                  <a:prstGeom prst="straightConnector1">
                    <a:avLst/>
                  </a:prstGeom>
                  <a:ln w="25400">
                    <a:solidFill>
                      <a:srgbClr val="C9CBCC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6" name="직선 화살표 연결선 545">
                    <a:extLst>
                      <a:ext uri="{FF2B5EF4-FFF2-40B4-BE49-F238E27FC236}">
                        <a16:creationId xmlns:a16="http://schemas.microsoft.com/office/drawing/2014/main" id="{BF52552B-BFB5-4CE7-BA67-705B1F068B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320000" flipV="1">
                    <a:off x="5085105" y="4530616"/>
                    <a:ext cx="0" cy="180000"/>
                  </a:xfrm>
                  <a:prstGeom prst="straightConnector1">
                    <a:avLst/>
                  </a:prstGeom>
                  <a:ln w="25400">
                    <a:solidFill>
                      <a:srgbClr val="C9CBCC"/>
                    </a:solidFill>
                    <a:tailEnd type="arrow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3" name="그룹 452">
                  <a:extLst>
                    <a:ext uri="{FF2B5EF4-FFF2-40B4-BE49-F238E27FC236}">
                      <a16:creationId xmlns:a16="http://schemas.microsoft.com/office/drawing/2014/main" id="{4B90A31B-B6EE-4DFB-93E0-C226E2E35DEE}"/>
                    </a:ext>
                  </a:extLst>
                </p:cNvPr>
                <p:cNvGrpSpPr/>
                <p:nvPr/>
              </p:nvGrpSpPr>
              <p:grpSpPr>
                <a:xfrm>
                  <a:off x="995972" y="3624483"/>
                  <a:ext cx="966728" cy="732266"/>
                  <a:chOff x="995972" y="3624483"/>
                  <a:chExt cx="966728" cy="732266"/>
                </a:xfrm>
              </p:grpSpPr>
              <p:grpSp>
                <p:nvGrpSpPr>
                  <p:cNvPr id="528" name="그룹 527">
                    <a:extLst>
                      <a:ext uri="{FF2B5EF4-FFF2-40B4-BE49-F238E27FC236}">
                        <a16:creationId xmlns:a16="http://schemas.microsoft.com/office/drawing/2014/main" id="{A433FFA3-54EF-4971-99F9-FBDC1567AD0B}"/>
                      </a:ext>
                    </a:extLst>
                  </p:cNvPr>
                  <p:cNvGrpSpPr/>
                  <p:nvPr/>
                </p:nvGrpSpPr>
                <p:grpSpPr>
                  <a:xfrm>
                    <a:off x="1242700" y="3630616"/>
                    <a:ext cx="720000" cy="720000"/>
                    <a:chOff x="1242700" y="3630616"/>
                    <a:chExt cx="720000" cy="720000"/>
                  </a:xfrm>
                </p:grpSpPr>
                <p:sp>
                  <p:nvSpPr>
                    <p:cNvPr id="535" name="타원 534">
                      <a:extLst>
                        <a:ext uri="{FF2B5EF4-FFF2-40B4-BE49-F238E27FC236}">
                          <a16:creationId xmlns:a16="http://schemas.microsoft.com/office/drawing/2014/main" id="{7B785804-C9BE-4894-A3D5-48DA8E33E4D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242700" y="3630616"/>
                      <a:ext cx="720000" cy="720000"/>
                    </a:xfrm>
                    <a:prstGeom prst="ellipse">
                      <a:avLst/>
                    </a:prstGeom>
                    <a:solidFill>
                      <a:srgbClr val="C9CBC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6" name="자유형: 도형 535">
                      <a:extLst>
                        <a:ext uri="{FF2B5EF4-FFF2-40B4-BE49-F238E27FC236}">
                          <a16:creationId xmlns:a16="http://schemas.microsoft.com/office/drawing/2014/main" id="{328C51ED-0B5C-4CC8-BDC7-5715961DCB9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1602700" y="3630616"/>
                      <a:ext cx="360000" cy="720000"/>
                    </a:xfrm>
                    <a:custGeom>
                      <a:avLst/>
                      <a:gdLst>
                        <a:gd name="connsiteX0" fmla="*/ 360000 w 360000"/>
                        <a:gd name="connsiteY0" fmla="*/ 0 h 720000"/>
                        <a:gd name="connsiteX1" fmla="*/ 360000 w 360000"/>
                        <a:gd name="connsiteY1" fmla="*/ 720000 h 720000"/>
                        <a:gd name="connsiteX2" fmla="*/ 0 w 360000"/>
                        <a:gd name="connsiteY2" fmla="*/ 360000 h 720000"/>
                        <a:gd name="connsiteX3" fmla="*/ 360000 w 360000"/>
                        <a:gd name="connsiteY3" fmla="*/ 0 h 72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60000" h="720000">
                          <a:moveTo>
                            <a:pt x="360000" y="0"/>
                          </a:moveTo>
                          <a:lnTo>
                            <a:pt x="360000" y="720000"/>
                          </a:lnTo>
                          <a:cubicBezTo>
                            <a:pt x="161177" y="720000"/>
                            <a:pt x="0" y="558823"/>
                            <a:pt x="0" y="360000"/>
                          </a:cubicBezTo>
                          <a:cubicBezTo>
                            <a:pt x="0" y="161177"/>
                            <a:pt x="161177" y="0"/>
                            <a:pt x="360000" y="0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351" dirty="0"/>
                    </a:p>
                  </p:txBody>
                </p:sp>
                <p:sp>
                  <p:nvSpPr>
                    <p:cNvPr id="537" name="직사각형 536">
                      <a:extLst>
                        <a:ext uri="{FF2B5EF4-FFF2-40B4-BE49-F238E27FC236}">
                          <a16:creationId xmlns:a16="http://schemas.microsoft.com/office/drawing/2014/main" id="{9FA98CA2-3312-41B3-9EB0-F24B57A19D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4235" y="3882895"/>
                      <a:ext cx="496931" cy="215444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Moon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529" name="그룹 528">
                    <a:extLst>
                      <a:ext uri="{FF2B5EF4-FFF2-40B4-BE49-F238E27FC236}">
                        <a16:creationId xmlns:a16="http://schemas.microsoft.com/office/drawing/2014/main" id="{89AD6390-A1EB-4E66-8E27-9D50AA98C773}"/>
                      </a:ext>
                    </a:extLst>
                  </p:cNvPr>
                  <p:cNvGrpSpPr/>
                  <p:nvPr/>
                </p:nvGrpSpPr>
                <p:grpSpPr>
                  <a:xfrm>
                    <a:off x="995972" y="3624483"/>
                    <a:ext cx="253513" cy="732266"/>
                    <a:chOff x="3687170" y="3068169"/>
                    <a:chExt cx="253513" cy="732266"/>
                  </a:xfrm>
                </p:grpSpPr>
                <p:cxnSp>
                  <p:nvCxnSpPr>
                    <p:cNvPr id="530" name="직선 연결선 529">
                      <a:extLst>
                        <a:ext uri="{FF2B5EF4-FFF2-40B4-BE49-F238E27FC236}">
                          <a16:creationId xmlns:a16="http://schemas.microsoft.com/office/drawing/2014/main" id="{DCE5CA40-BE2C-4062-AC22-3531A0F72E8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40683" y="3074302"/>
                      <a:ext cx="0" cy="72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1" name="직선 연결선 530">
                      <a:extLst>
                        <a:ext uri="{FF2B5EF4-FFF2-40B4-BE49-F238E27FC236}">
                          <a16:creationId xmlns:a16="http://schemas.microsoft.com/office/drawing/2014/main" id="{7D5A515D-0B67-404B-AC56-526AD74F21D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900000">
                      <a:off x="3894095" y="3440435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2" name="직선 연결선 531">
                      <a:extLst>
                        <a:ext uri="{FF2B5EF4-FFF2-40B4-BE49-F238E27FC236}">
                          <a16:creationId xmlns:a16="http://schemas.microsoft.com/office/drawing/2014/main" id="{234A930F-48E0-47D9-92ED-84666338D70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700000">
                      <a:off x="3894095" y="3068169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33" name="TextBox 532">
                      <a:extLst>
                        <a:ext uri="{FF2B5EF4-FFF2-40B4-BE49-F238E27FC236}">
                          <a16:creationId xmlns:a16="http://schemas.microsoft.com/office/drawing/2014/main" id="{F15EC39F-4C93-44E4-ABDB-4FF8292DB3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08812" y="3528102"/>
                      <a:ext cx="102592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34" name="TextBox 533">
                      <a:extLst>
                        <a:ext uri="{FF2B5EF4-FFF2-40B4-BE49-F238E27FC236}">
                          <a16:creationId xmlns:a16="http://schemas.microsoft.com/office/drawing/2014/main" id="{E3478A9F-D7AD-4DCA-B99A-CA90770589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7170" y="3155836"/>
                      <a:ext cx="145873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454" name="그룹 453">
                  <a:extLst>
                    <a:ext uri="{FF2B5EF4-FFF2-40B4-BE49-F238E27FC236}">
                      <a16:creationId xmlns:a16="http://schemas.microsoft.com/office/drawing/2014/main" id="{BFECC513-98AF-42C6-86F9-EC6ECB8CC1DD}"/>
                    </a:ext>
                  </a:extLst>
                </p:cNvPr>
                <p:cNvGrpSpPr/>
                <p:nvPr/>
              </p:nvGrpSpPr>
              <p:grpSpPr>
                <a:xfrm>
                  <a:off x="1521193" y="2370616"/>
                  <a:ext cx="981507" cy="747404"/>
                  <a:chOff x="1521193" y="2370616"/>
                  <a:chExt cx="981507" cy="747404"/>
                </a:xfrm>
              </p:grpSpPr>
              <p:grpSp>
                <p:nvGrpSpPr>
                  <p:cNvPr id="519" name="그룹 518">
                    <a:extLst>
                      <a:ext uri="{FF2B5EF4-FFF2-40B4-BE49-F238E27FC236}">
                        <a16:creationId xmlns:a16="http://schemas.microsoft.com/office/drawing/2014/main" id="{7309E69B-74FA-4885-B437-BEAEFF07CF77}"/>
                      </a:ext>
                    </a:extLst>
                  </p:cNvPr>
                  <p:cNvGrpSpPr/>
                  <p:nvPr/>
                </p:nvGrpSpPr>
                <p:grpSpPr>
                  <a:xfrm>
                    <a:off x="1782700" y="2370616"/>
                    <a:ext cx="720000" cy="720000"/>
                    <a:chOff x="1782700" y="2370616"/>
                    <a:chExt cx="720000" cy="720000"/>
                  </a:xfrm>
                </p:grpSpPr>
                <p:sp>
                  <p:nvSpPr>
                    <p:cNvPr id="526" name="타원 525">
                      <a:extLst>
                        <a:ext uri="{FF2B5EF4-FFF2-40B4-BE49-F238E27FC236}">
                          <a16:creationId xmlns:a16="http://schemas.microsoft.com/office/drawing/2014/main" id="{C693BA0C-BEE6-4ED2-87E0-C4689B1BC61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782700" y="2370616"/>
                      <a:ext cx="720000" cy="720000"/>
                    </a:xfrm>
                    <a:prstGeom prst="ellipse">
                      <a:avLst/>
                    </a:prstGeom>
                    <a:solidFill>
                      <a:srgbClr val="C9CBC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27" name="자유형: 도형 526">
                      <a:extLst>
                        <a:ext uri="{FF2B5EF4-FFF2-40B4-BE49-F238E27FC236}">
                          <a16:creationId xmlns:a16="http://schemas.microsoft.com/office/drawing/2014/main" id="{2D873859-7EE9-4999-84B9-58BBB4B8293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142700" y="2370616"/>
                      <a:ext cx="360000" cy="720000"/>
                    </a:xfrm>
                    <a:custGeom>
                      <a:avLst/>
                      <a:gdLst>
                        <a:gd name="connsiteX0" fmla="*/ 360000 w 360000"/>
                        <a:gd name="connsiteY0" fmla="*/ 0 h 720000"/>
                        <a:gd name="connsiteX1" fmla="*/ 360000 w 360000"/>
                        <a:gd name="connsiteY1" fmla="*/ 720000 h 720000"/>
                        <a:gd name="connsiteX2" fmla="*/ 0 w 360000"/>
                        <a:gd name="connsiteY2" fmla="*/ 360000 h 720000"/>
                        <a:gd name="connsiteX3" fmla="*/ 360000 w 360000"/>
                        <a:gd name="connsiteY3" fmla="*/ 0 h 72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60000" h="720000">
                          <a:moveTo>
                            <a:pt x="360000" y="0"/>
                          </a:moveTo>
                          <a:lnTo>
                            <a:pt x="360000" y="720000"/>
                          </a:lnTo>
                          <a:cubicBezTo>
                            <a:pt x="161177" y="720000"/>
                            <a:pt x="0" y="558823"/>
                            <a:pt x="0" y="360000"/>
                          </a:cubicBezTo>
                          <a:cubicBezTo>
                            <a:pt x="0" y="161177"/>
                            <a:pt x="161177" y="0"/>
                            <a:pt x="360000" y="0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351" dirty="0"/>
                    </a:p>
                  </p:txBody>
                </p:sp>
              </p:grpSp>
              <p:grpSp>
                <p:nvGrpSpPr>
                  <p:cNvPr id="520" name="그룹 519">
                    <a:extLst>
                      <a:ext uri="{FF2B5EF4-FFF2-40B4-BE49-F238E27FC236}">
                        <a16:creationId xmlns:a16="http://schemas.microsoft.com/office/drawing/2014/main" id="{D09C4DD2-3BC2-456F-9245-6DAAEDDC9A35}"/>
                      </a:ext>
                    </a:extLst>
                  </p:cNvPr>
                  <p:cNvGrpSpPr/>
                  <p:nvPr/>
                </p:nvGrpSpPr>
                <p:grpSpPr>
                  <a:xfrm>
                    <a:off x="1521193" y="2385754"/>
                    <a:ext cx="253513" cy="732266"/>
                    <a:chOff x="3687170" y="3068169"/>
                    <a:chExt cx="253513" cy="732266"/>
                  </a:xfrm>
                </p:grpSpPr>
                <p:cxnSp>
                  <p:nvCxnSpPr>
                    <p:cNvPr id="521" name="직선 연결선 520">
                      <a:extLst>
                        <a:ext uri="{FF2B5EF4-FFF2-40B4-BE49-F238E27FC236}">
                          <a16:creationId xmlns:a16="http://schemas.microsoft.com/office/drawing/2014/main" id="{39FA2BF6-27F5-45A0-8493-84E86CE37C7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40683" y="3074302"/>
                      <a:ext cx="0" cy="72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2" name="직선 연결선 521">
                      <a:extLst>
                        <a:ext uri="{FF2B5EF4-FFF2-40B4-BE49-F238E27FC236}">
                          <a16:creationId xmlns:a16="http://schemas.microsoft.com/office/drawing/2014/main" id="{F35C9D53-F49A-4F64-BA51-973B6420B84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900000">
                      <a:off x="3894095" y="3440435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3" name="직선 연결선 522">
                      <a:extLst>
                        <a:ext uri="{FF2B5EF4-FFF2-40B4-BE49-F238E27FC236}">
                          <a16:creationId xmlns:a16="http://schemas.microsoft.com/office/drawing/2014/main" id="{99334559-1287-4C1A-812C-294F0291D6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700000">
                      <a:off x="3894095" y="3068169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24" name="TextBox 523">
                      <a:extLst>
                        <a:ext uri="{FF2B5EF4-FFF2-40B4-BE49-F238E27FC236}">
                          <a16:creationId xmlns:a16="http://schemas.microsoft.com/office/drawing/2014/main" id="{492D28B0-F30F-4D67-A195-CB67744384A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08812" y="3528102"/>
                      <a:ext cx="102592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25" name="TextBox 524">
                      <a:extLst>
                        <a:ext uri="{FF2B5EF4-FFF2-40B4-BE49-F238E27FC236}">
                          <a16:creationId xmlns:a16="http://schemas.microsoft.com/office/drawing/2014/main" id="{277435E2-49D6-4FC0-AE9A-FB535DF846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7170" y="3155836"/>
                      <a:ext cx="145873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455" name="그룹 454">
                  <a:extLst>
                    <a:ext uri="{FF2B5EF4-FFF2-40B4-BE49-F238E27FC236}">
                      <a16:creationId xmlns:a16="http://schemas.microsoft.com/office/drawing/2014/main" id="{002B1F87-4F39-4EA9-A165-0E059E5C3D55}"/>
                    </a:ext>
                  </a:extLst>
                </p:cNvPr>
                <p:cNvGrpSpPr/>
                <p:nvPr/>
              </p:nvGrpSpPr>
              <p:grpSpPr>
                <a:xfrm>
                  <a:off x="2790003" y="5406249"/>
                  <a:ext cx="972697" cy="744367"/>
                  <a:chOff x="2790003" y="5406249"/>
                  <a:chExt cx="972697" cy="744367"/>
                </a:xfrm>
              </p:grpSpPr>
              <p:grpSp>
                <p:nvGrpSpPr>
                  <p:cNvPr id="510" name="그룹 509">
                    <a:extLst>
                      <a:ext uri="{FF2B5EF4-FFF2-40B4-BE49-F238E27FC236}">
                        <a16:creationId xmlns:a16="http://schemas.microsoft.com/office/drawing/2014/main" id="{0B4D5D7E-C17A-46E9-BA8E-AAE565A37AE1}"/>
                      </a:ext>
                    </a:extLst>
                  </p:cNvPr>
                  <p:cNvGrpSpPr/>
                  <p:nvPr/>
                </p:nvGrpSpPr>
                <p:grpSpPr>
                  <a:xfrm>
                    <a:off x="3042700" y="5430616"/>
                    <a:ext cx="720000" cy="720000"/>
                    <a:chOff x="3042700" y="5430616"/>
                    <a:chExt cx="720000" cy="720000"/>
                  </a:xfrm>
                </p:grpSpPr>
                <p:sp>
                  <p:nvSpPr>
                    <p:cNvPr id="517" name="타원 516">
                      <a:extLst>
                        <a:ext uri="{FF2B5EF4-FFF2-40B4-BE49-F238E27FC236}">
                          <a16:creationId xmlns:a16="http://schemas.microsoft.com/office/drawing/2014/main" id="{4AD1C42A-6F4A-41EA-8831-88B35E5A502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042700" y="5430616"/>
                      <a:ext cx="720000" cy="720000"/>
                    </a:xfrm>
                    <a:prstGeom prst="ellipse">
                      <a:avLst/>
                    </a:prstGeom>
                    <a:solidFill>
                      <a:srgbClr val="C9CBC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8" name="자유형: 도형 517">
                      <a:extLst>
                        <a:ext uri="{FF2B5EF4-FFF2-40B4-BE49-F238E27FC236}">
                          <a16:creationId xmlns:a16="http://schemas.microsoft.com/office/drawing/2014/main" id="{C87B661D-8616-4612-B175-185661E4DB41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3402700" y="5430616"/>
                      <a:ext cx="360000" cy="720000"/>
                    </a:xfrm>
                    <a:custGeom>
                      <a:avLst/>
                      <a:gdLst>
                        <a:gd name="connsiteX0" fmla="*/ 360000 w 360000"/>
                        <a:gd name="connsiteY0" fmla="*/ 0 h 720000"/>
                        <a:gd name="connsiteX1" fmla="*/ 360000 w 360000"/>
                        <a:gd name="connsiteY1" fmla="*/ 720000 h 720000"/>
                        <a:gd name="connsiteX2" fmla="*/ 0 w 360000"/>
                        <a:gd name="connsiteY2" fmla="*/ 360000 h 720000"/>
                        <a:gd name="connsiteX3" fmla="*/ 360000 w 360000"/>
                        <a:gd name="connsiteY3" fmla="*/ 0 h 72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60000" h="720000">
                          <a:moveTo>
                            <a:pt x="360000" y="0"/>
                          </a:moveTo>
                          <a:lnTo>
                            <a:pt x="360000" y="720000"/>
                          </a:lnTo>
                          <a:cubicBezTo>
                            <a:pt x="161177" y="720000"/>
                            <a:pt x="0" y="558823"/>
                            <a:pt x="0" y="360000"/>
                          </a:cubicBezTo>
                          <a:cubicBezTo>
                            <a:pt x="0" y="161177"/>
                            <a:pt x="161177" y="0"/>
                            <a:pt x="360000" y="0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351" dirty="0"/>
                    </a:p>
                  </p:txBody>
                </p:sp>
              </p:grpSp>
              <p:grpSp>
                <p:nvGrpSpPr>
                  <p:cNvPr id="511" name="그룹 510">
                    <a:extLst>
                      <a:ext uri="{FF2B5EF4-FFF2-40B4-BE49-F238E27FC236}">
                        <a16:creationId xmlns:a16="http://schemas.microsoft.com/office/drawing/2014/main" id="{1D88EC29-E5EF-482B-9275-2A4DB32030BA}"/>
                      </a:ext>
                    </a:extLst>
                  </p:cNvPr>
                  <p:cNvGrpSpPr/>
                  <p:nvPr/>
                </p:nvGrpSpPr>
                <p:grpSpPr>
                  <a:xfrm>
                    <a:off x="2790003" y="5406249"/>
                    <a:ext cx="253513" cy="732266"/>
                    <a:chOff x="3687170" y="3068169"/>
                    <a:chExt cx="253513" cy="732266"/>
                  </a:xfrm>
                </p:grpSpPr>
                <p:cxnSp>
                  <p:nvCxnSpPr>
                    <p:cNvPr id="512" name="직선 연결선 511">
                      <a:extLst>
                        <a:ext uri="{FF2B5EF4-FFF2-40B4-BE49-F238E27FC236}">
                          <a16:creationId xmlns:a16="http://schemas.microsoft.com/office/drawing/2014/main" id="{41F6C0EF-C8DA-41AE-B417-12C0BD0F56F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40683" y="3074302"/>
                      <a:ext cx="0" cy="72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3" name="직선 연결선 512">
                      <a:extLst>
                        <a:ext uri="{FF2B5EF4-FFF2-40B4-BE49-F238E27FC236}">
                          <a16:creationId xmlns:a16="http://schemas.microsoft.com/office/drawing/2014/main" id="{F4AA21FC-6453-418E-B8C1-824934D4EAE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900000">
                      <a:off x="3894095" y="3440435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4" name="직선 연결선 513">
                      <a:extLst>
                        <a:ext uri="{FF2B5EF4-FFF2-40B4-BE49-F238E27FC236}">
                          <a16:creationId xmlns:a16="http://schemas.microsoft.com/office/drawing/2014/main" id="{ED9B9F42-D499-4D25-8C55-62263D8148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700000">
                      <a:off x="3894095" y="3068169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15" name="TextBox 514">
                      <a:extLst>
                        <a:ext uri="{FF2B5EF4-FFF2-40B4-BE49-F238E27FC236}">
                          <a16:creationId xmlns:a16="http://schemas.microsoft.com/office/drawing/2014/main" id="{B0E86996-594F-4875-A678-7F884BFD87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08812" y="3528101"/>
                      <a:ext cx="102592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16" name="TextBox 515">
                      <a:extLst>
                        <a:ext uri="{FF2B5EF4-FFF2-40B4-BE49-F238E27FC236}">
                          <a16:creationId xmlns:a16="http://schemas.microsoft.com/office/drawing/2014/main" id="{CEC78A60-A37B-459D-A77C-805826E3BD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7170" y="3155836"/>
                      <a:ext cx="145873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456" name="그룹 455">
                  <a:extLst>
                    <a:ext uri="{FF2B5EF4-FFF2-40B4-BE49-F238E27FC236}">
                      <a16:creationId xmlns:a16="http://schemas.microsoft.com/office/drawing/2014/main" id="{EFF128D4-A145-4766-BE4C-9305E570BF2C}"/>
                    </a:ext>
                  </a:extLst>
                </p:cNvPr>
                <p:cNvGrpSpPr/>
                <p:nvPr/>
              </p:nvGrpSpPr>
              <p:grpSpPr>
                <a:xfrm>
                  <a:off x="2789887" y="1830616"/>
                  <a:ext cx="972813" cy="745947"/>
                  <a:chOff x="2789887" y="1830616"/>
                  <a:chExt cx="972813" cy="745947"/>
                </a:xfrm>
              </p:grpSpPr>
              <p:grpSp>
                <p:nvGrpSpPr>
                  <p:cNvPr id="501" name="그룹 500">
                    <a:extLst>
                      <a:ext uri="{FF2B5EF4-FFF2-40B4-BE49-F238E27FC236}">
                        <a16:creationId xmlns:a16="http://schemas.microsoft.com/office/drawing/2014/main" id="{9438F703-7D69-4333-8575-62D8E36BD444}"/>
                      </a:ext>
                    </a:extLst>
                  </p:cNvPr>
                  <p:cNvGrpSpPr/>
                  <p:nvPr/>
                </p:nvGrpSpPr>
                <p:grpSpPr>
                  <a:xfrm>
                    <a:off x="3042700" y="1830616"/>
                    <a:ext cx="720000" cy="720000"/>
                    <a:chOff x="3042700" y="1830616"/>
                    <a:chExt cx="720000" cy="720000"/>
                  </a:xfrm>
                </p:grpSpPr>
                <p:sp>
                  <p:nvSpPr>
                    <p:cNvPr id="508" name="타원 507">
                      <a:extLst>
                        <a:ext uri="{FF2B5EF4-FFF2-40B4-BE49-F238E27FC236}">
                          <a16:creationId xmlns:a16="http://schemas.microsoft.com/office/drawing/2014/main" id="{F8E8087F-2AFB-40A9-9493-315D83DFDF3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042700" y="1830616"/>
                      <a:ext cx="720000" cy="720000"/>
                    </a:xfrm>
                    <a:prstGeom prst="ellipse">
                      <a:avLst/>
                    </a:prstGeom>
                    <a:solidFill>
                      <a:srgbClr val="C9CBC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09" name="자유형: 도형 508">
                      <a:extLst>
                        <a:ext uri="{FF2B5EF4-FFF2-40B4-BE49-F238E27FC236}">
                          <a16:creationId xmlns:a16="http://schemas.microsoft.com/office/drawing/2014/main" id="{E4C79E35-652C-42C0-8046-264694B90F3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3402700" y="1830616"/>
                      <a:ext cx="360000" cy="720000"/>
                    </a:xfrm>
                    <a:custGeom>
                      <a:avLst/>
                      <a:gdLst>
                        <a:gd name="connsiteX0" fmla="*/ 360000 w 360000"/>
                        <a:gd name="connsiteY0" fmla="*/ 0 h 720000"/>
                        <a:gd name="connsiteX1" fmla="*/ 360000 w 360000"/>
                        <a:gd name="connsiteY1" fmla="*/ 720000 h 720000"/>
                        <a:gd name="connsiteX2" fmla="*/ 0 w 360000"/>
                        <a:gd name="connsiteY2" fmla="*/ 360000 h 720000"/>
                        <a:gd name="connsiteX3" fmla="*/ 360000 w 360000"/>
                        <a:gd name="connsiteY3" fmla="*/ 0 h 72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60000" h="720000">
                          <a:moveTo>
                            <a:pt x="360000" y="0"/>
                          </a:moveTo>
                          <a:lnTo>
                            <a:pt x="360000" y="720000"/>
                          </a:lnTo>
                          <a:cubicBezTo>
                            <a:pt x="161177" y="720000"/>
                            <a:pt x="0" y="558823"/>
                            <a:pt x="0" y="360000"/>
                          </a:cubicBezTo>
                          <a:cubicBezTo>
                            <a:pt x="0" y="161177"/>
                            <a:pt x="161177" y="0"/>
                            <a:pt x="360000" y="0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351" dirty="0"/>
                    </a:p>
                  </p:txBody>
                </p:sp>
              </p:grpSp>
              <p:grpSp>
                <p:nvGrpSpPr>
                  <p:cNvPr id="502" name="그룹 501">
                    <a:extLst>
                      <a:ext uri="{FF2B5EF4-FFF2-40B4-BE49-F238E27FC236}">
                        <a16:creationId xmlns:a16="http://schemas.microsoft.com/office/drawing/2014/main" id="{AC8359D4-C998-4746-BDEE-281280AAB47F}"/>
                      </a:ext>
                    </a:extLst>
                  </p:cNvPr>
                  <p:cNvGrpSpPr/>
                  <p:nvPr/>
                </p:nvGrpSpPr>
                <p:grpSpPr>
                  <a:xfrm>
                    <a:off x="2789887" y="1844297"/>
                    <a:ext cx="253513" cy="732266"/>
                    <a:chOff x="3687170" y="3068169"/>
                    <a:chExt cx="253513" cy="732266"/>
                  </a:xfrm>
                </p:grpSpPr>
                <p:cxnSp>
                  <p:nvCxnSpPr>
                    <p:cNvPr id="503" name="직선 연결선 502">
                      <a:extLst>
                        <a:ext uri="{FF2B5EF4-FFF2-40B4-BE49-F238E27FC236}">
                          <a16:creationId xmlns:a16="http://schemas.microsoft.com/office/drawing/2014/main" id="{01EB0876-C57A-42F4-BEA9-824A70505B0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40683" y="3074302"/>
                      <a:ext cx="0" cy="72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4" name="직선 연결선 503">
                      <a:extLst>
                        <a:ext uri="{FF2B5EF4-FFF2-40B4-BE49-F238E27FC236}">
                          <a16:creationId xmlns:a16="http://schemas.microsoft.com/office/drawing/2014/main" id="{C7969B8E-66E5-4902-9887-C40FE93B8B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900000">
                      <a:off x="3894095" y="3440435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5" name="직선 연결선 504">
                      <a:extLst>
                        <a:ext uri="{FF2B5EF4-FFF2-40B4-BE49-F238E27FC236}">
                          <a16:creationId xmlns:a16="http://schemas.microsoft.com/office/drawing/2014/main" id="{02729D68-FC2F-4F20-BE59-A6E4C24722F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700000">
                      <a:off x="3894095" y="3068169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06" name="TextBox 505">
                      <a:extLst>
                        <a:ext uri="{FF2B5EF4-FFF2-40B4-BE49-F238E27FC236}">
                          <a16:creationId xmlns:a16="http://schemas.microsoft.com/office/drawing/2014/main" id="{065D9D4A-043B-42B4-AB6A-C3AE1BF7A1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08812" y="3528101"/>
                      <a:ext cx="102592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07" name="TextBox 506">
                      <a:extLst>
                        <a:ext uri="{FF2B5EF4-FFF2-40B4-BE49-F238E27FC236}">
                          <a16:creationId xmlns:a16="http://schemas.microsoft.com/office/drawing/2014/main" id="{ED895F56-BE36-46B5-955B-B1FAB668AF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7170" y="3155836"/>
                      <a:ext cx="145873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457" name="그룹 456">
                  <a:extLst>
                    <a:ext uri="{FF2B5EF4-FFF2-40B4-BE49-F238E27FC236}">
                      <a16:creationId xmlns:a16="http://schemas.microsoft.com/office/drawing/2014/main" id="{72DF5ABE-F71F-4725-A30C-D9E3BA93A143}"/>
                    </a:ext>
                  </a:extLst>
                </p:cNvPr>
                <p:cNvGrpSpPr/>
                <p:nvPr/>
              </p:nvGrpSpPr>
              <p:grpSpPr>
                <a:xfrm>
                  <a:off x="4584627" y="3624483"/>
                  <a:ext cx="978073" cy="732266"/>
                  <a:chOff x="4584627" y="3624483"/>
                  <a:chExt cx="978073" cy="732266"/>
                </a:xfrm>
              </p:grpSpPr>
              <p:grpSp>
                <p:nvGrpSpPr>
                  <p:cNvPr id="491" name="그룹 490">
                    <a:extLst>
                      <a:ext uri="{FF2B5EF4-FFF2-40B4-BE49-F238E27FC236}">
                        <a16:creationId xmlns:a16="http://schemas.microsoft.com/office/drawing/2014/main" id="{80DB4114-AE87-473D-B701-C69BA0854B31}"/>
                      </a:ext>
                    </a:extLst>
                  </p:cNvPr>
                  <p:cNvGrpSpPr/>
                  <p:nvPr/>
                </p:nvGrpSpPr>
                <p:grpSpPr>
                  <a:xfrm>
                    <a:off x="4842700" y="3630616"/>
                    <a:ext cx="720000" cy="720000"/>
                    <a:chOff x="4842700" y="3630616"/>
                    <a:chExt cx="720000" cy="720000"/>
                  </a:xfrm>
                </p:grpSpPr>
                <p:sp>
                  <p:nvSpPr>
                    <p:cNvPr id="498" name="타원 497">
                      <a:extLst>
                        <a:ext uri="{FF2B5EF4-FFF2-40B4-BE49-F238E27FC236}">
                          <a16:creationId xmlns:a16="http://schemas.microsoft.com/office/drawing/2014/main" id="{63587BAB-FF04-4CFD-A57B-4895FF3B1C6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42700" y="3630616"/>
                      <a:ext cx="720000" cy="720000"/>
                    </a:xfrm>
                    <a:prstGeom prst="ellipse">
                      <a:avLst/>
                    </a:prstGeom>
                    <a:solidFill>
                      <a:srgbClr val="C9CBC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99" name="자유형: 도형 498">
                      <a:extLst>
                        <a:ext uri="{FF2B5EF4-FFF2-40B4-BE49-F238E27FC236}">
                          <a16:creationId xmlns:a16="http://schemas.microsoft.com/office/drawing/2014/main" id="{D789F313-D47B-4E6B-A17E-49ED33E3FEBE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5202700" y="3630616"/>
                      <a:ext cx="360000" cy="720000"/>
                    </a:xfrm>
                    <a:custGeom>
                      <a:avLst/>
                      <a:gdLst>
                        <a:gd name="connsiteX0" fmla="*/ 360000 w 360000"/>
                        <a:gd name="connsiteY0" fmla="*/ 0 h 720000"/>
                        <a:gd name="connsiteX1" fmla="*/ 360000 w 360000"/>
                        <a:gd name="connsiteY1" fmla="*/ 720000 h 720000"/>
                        <a:gd name="connsiteX2" fmla="*/ 0 w 360000"/>
                        <a:gd name="connsiteY2" fmla="*/ 360000 h 720000"/>
                        <a:gd name="connsiteX3" fmla="*/ 360000 w 360000"/>
                        <a:gd name="connsiteY3" fmla="*/ 0 h 72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60000" h="720000">
                          <a:moveTo>
                            <a:pt x="360000" y="0"/>
                          </a:moveTo>
                          <a:lnTo>
                            <a:pt x="360000" y="720000"/>
                          </a:lnTo>
                          <a:cubicBezTo>
                            <a:pt x="161177" y="720000"/>
                            <a:pt x="0" y="558823"/>
                            <a:pt x="0" y="360000"/>
                          </a:cubicBezTo>
                          <a:cubicBezTo>
                            <a:pt x="0" y="161177"/>
                            <a:pt x="161177" y="0"/>
                            <a:pt x="360000" y="0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351" dirty="0"/>
                    </a:p>
                  </p:txBody>
                </p:sp>
                <p:sp>
                  <p:nvSpPr>
                    <p:cNvPr id="500" name="직사각형 499">
                      <a:extLst>
                        <a:ext uri="{FF2B5EF4-FFF2-40B4-BE49-F238E27FC236}">
                          <a16:creationId xmlns:a16="http://schemas.microsoft.com/office/drawing/2014/main" id="{883AB75C-68BD-40FB-ADBB-4F0A32DA38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4235" y="3882895"/>
                      <a:ext cx="496931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Moon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grpSp>
                <p:nvGrpSpPr>
                  <p:cNvPr id="492" name="그룹 491">
                    <a:extLst>
                      <a:ext uri="{FF2B5EF4-FFF2-40B4-BE49-F238E27FC236}">
                        <a16:creationId xmlns:a16="http://schemas.microsoft.com/office/drawing/2014/main" id="{99432832-A5AF-464D-8A84-1B63EA23682D}"/>
                      </a:ext>
                    </a:extLst>
                  </p:cNvPr>
                  <p:cNvGrpSpPr/>
                  <p:nvPr/>
                </p:nvGrpSpPr>
                <p:grpSpPr>
                  <a:xfrm>
                    <a:off x="4584627" y="3624483"/>
                    <a:ext cx="253513" cy="732266"/>
                    <a:chOff x="3687170" y="3068169"/>
                    <a:chExt cx="253513" cy="732266"/>
                  </a:xfrm>
                </p:grpSpPr>
                <p:cxnSp>
                  <p:nvCxnSpPr>
                    <p:cNvPr id="493" name="직선 연결선 492">
                      <a:extLst>
                        <a:ext uri="{FF2B5EF4-FFF2-40B4-BE49-F238E27FC236}">
                          <a16:creationId xmlns:a16="http://schemas.microsoft.com/office/drawing/2014/main" id="{2E9A579B-2853-466B-A669-FD1736B46B5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40683" y="3074302"/>
                      <a:ext cx="0" cy="72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4" name="직선 연결선 493">
                      <a:extLst>
                        <a:ext uri="{FF2B5EF4-FFF2-40B4-BE49-F238E27FC236}">
                          <a16:creationId xmlns:a16="http://schemas.microsoft.com/office/drawing/2014/main" id="{B2C0C197-60C9-43A0-8CCB-A64C80F82B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900000">
                      <a:off x="3894095" y="3440435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5" name="직선 연결선 494">
                      <a:extLst>
                        <a:ext uri="{FF2B5EF4-FFF2-40B4-BE49-F238E27FC236}">
                          <a16:creationId xmlns:a16="http://schemas.microsoft.com/office/drawing/2014/main" id="{15005269-C410-40A1-AC91-C73401498B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700000">
                      <a:off x="3894095" y="3068169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96" name="TextBox 495">
                      <a:extLst>
                        <a:ext uri="{FF2B5EF4-FFF2-40B4-BE49-F238E27FC236}">
                          <a16:creationId xmlns:a16="http://schemas.microsoft.com/office/drawing/2014/main" id="{EF57F2CB-F1A0-4B3F-A84A-442421A1806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08812" y="3528102"/>
                      <a:ext cx="102592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97" name="TextBox 496">
                      <a:extLst>
                        <a:ext uri="{FF2B5EF4-FFF2-40B4-BE49-F238E27FC236}">
                          <a16:creationId xmlns:a16="http://schemas.microsoft.com/office/drawing/2014/main" id="{D3C1F373-10DA-44C6-8DAA-50F6D57A13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7170" y="3155836"/>
                      <a:ext cx="145873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458" name="그룹 457">
                  <a:extLst>
                    <a:ext uri="{FF2B5EF4-FFF2-40B4-BE49-F238E27FC236}">
                      <a16:creationId xmlns:a16="http://schemas.microsoft.com/office/drawing/2014/main" id="{A6F1FD0B-5C74-4E84-8A9F-BD341727B4F3}"/>
                    </a:ext>
                  </a:extLst>
                </p:cNvPr>
                <p:cNvGrpSpPr/>
                <p:nvPr/>
              </p:nvGrpSpPr>
              <p:grpSpPr>
                <a:xfrm>
                  <a:off x="4047062" y="4880906"/>
                  <a:ext cx="975638" cy="732266"/>
                  <a:chOff x="4047062" y="4880906"/>
                  <a:chExt cx="975638" cy="732266"/>
                </a:xfrm>
              </p:grpSpPr>
              <p:grpSp>
                <p:nvGrpSpPr>
                  <p:cNvPr id="482" name="그룹 481">
                    <a:extLst>
                      <a:ext uri="{FF2B5EF4-FFF2-40B4-BE49-F238E27FC236}">
                        <a16:creationId xmlns:a16="http://schemas.microsoft.com/office/drawing/2014/main" id="{1A496832-C8C8-4584-8308-6D5200E097C0}"/>
                      </a:ext>
                    </a:extLst>
                  </p:cNvPr>
                  <p:cNvGrpSpPr/>
                  <p:nvPr/>
                </p:nvGrpSpPr>
                <p:grpSpPr>
                  <a:xfrm>
                    <a:off x="4302700" y="4890616"/>
                    <a:ext cx="720000" cy="720000"/>
                    <a:chOff x="4302700" y="4890616"/>
                    <a:chExt cx="720000" cy="720000"/>
                  </a:xfrm>
                </p:grpSpPr>
                <p:sp>
                  <p:nvSpPr>
                    <p:cNvPr id="489" name="타원 488">
                      <a:extLst>
                        <a:ext uri="{FF2B5EF4-FFF2-40B4-BE49-F238E27FC236}">
                          <a16:creationId xmlns:a16="http://schemas.microsoft.com/office/drawing/2014/main" id="{3C2FB5F9-F319-445A-AF6C-DF71B2D3EAD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302700" y="4890616"/>
                      <a:ext cx="720000" cy="720000"/>
                    </a:xfrm>
                    <a:prstGeom prst="ellipse">
                      <a:avLst/>
                    </a:prstGeom>
                    <a:solidFill>
                      <a:srgbClr val="C9CBC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90" name="자유형: 도형 489">
                      <a:extLst>
                        <a:ext uri="{FF2B5EF4-FFF2-40B4-BE49-F238E27FC236}">
                          <a16:creationId xmlns:a16="http://schemas.microsoft.com/office/drawing/2014/main" id="{B994A4B1-BC52-460A-8543-B532A9D1C9D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662700" y="4890616"/>
                      <a:ext cx="360000" cy="720000"/>
                    </a:xfrm>
                    <a:custGeom>
                      <a:avLst/>
                      <a:gdLst>
                        <a:gd name="connsiteX0" fmla="*/ 360000 w 360000"/>
                        <a:gd name="connsiteY0" fmla="*/ 0 h 720000"/>
                        <a:gd name="connsiteX1" fmla="*/ 360000 w 360000"/>
                        <a:gd name="connsiteY1" fmla="*/ 720000 h 720000"/>
                        <a:gd name="connsiteX2" fmla="*/ 0 w 360000"/>
                        <a:gd name="connsiteY2" fmla="*/ 360000 h 720000"/>
                        <a:gd name="connsiteX3" fmla="*/ 360000 w 360000"/>
                        <a:gd name="connsiteY3" fmla="*/ 0 h 72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60000" h="720000">
                          <a:moveTo>
                            <a:pt x="360000" y="0"/>
                          </a:moveTo>
                          <a:lnTo>
                            <a:pt x="360000" y="720000"/>
                          </a:lnTo>
                          <a:cubicBezTo>
                            <a:pt x="161177" y="720000"/>
                            <a:pt x="0" y="558823"/>
                            <a:pt x="0" y="360000"/>
                          </a:cubicBezTo>
                          <a:cubicBezTo>
                            <a:pt x="0" y="161177"/>
                            <a:pt x="161177" y="0"/>
                            <a:pt x="360000" y="0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351" dirty="0"/>
                    </a:p>
                  </p:txBody>
                </p:sp>
              </p:grpSp>
              <p:grpSp>
                <p:nvGrpSpPr>
                  <p:cNvPr id="483" name="그룹 482">
                    <a:extLst>
                      <a:ext uri="{FF2B5EF4-FFF2-40B4-BE49-F238E27FC236}">
                        <a16:creationId xmlns:a16="http://schemas.microsoft.com/office/drawing/2014/main" id="{9D62068D-3BED-4047-A6B6-61796680F2DC}"/>
                      </a:ext>
                    </a:extLst>
                  </p:cNvPr>
                  <p:cNvGrpSpPr/>
                  <p:nvPr/>
                </p:nvGrpSpPr>
                <p:grpSpPr>
                  <a:xfrm>
                    <a:off x="4047062" y="4880906"/>
                    <a:ext cx="253513" cy="732266"/>
                    <a:chOff x="3687170" y="3068169"/>
                    <a:chExt cx="253513" cy="732266"/>
                  </a:xfrm>
                </p:grpSpPr>
                <p:cxnSp>
                  <p:nvCxnSpPr>
                    <p:cNvPr id="484" name="직선 연결선 483">
                      <a:extLst>
                        <a:ext uri="{FF2B5EF4-FFF2-40B4-BE49-F238E27FC236}">
                          <a16:creationId xmlns:a16="http://schemas.microsoft.com/office/drawing/2014/main" id="{F583899C-5212-41E4-8E92-C2B8BEF045F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40683" y="3074302"/>
                      <a:ext cx="0" cy="72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5" name="직선 연결선 484">
                      <a:extLst>
                        <a:ext uri="{FF2B5EF4-FFF2-40B4-BE49-F238E27FC236}">
                          <a16:creationId xmlns:a16="http://schemas.microsoft.com/office/drawing/2014/main" id="{E10315C6-24F8-4B2D-9D5A-1BCE068B04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900000">
                      <a:off x="3894095" y="3440435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6" name="직선 연결선 485">
                      <a:extLst>
                        <a:ext uri="{FF2B5EF4-FFF2-40B4-BE49-F238E27FC236}">
                          <a16:creationId xmlns:a16="http://schemas.microsoft.com/office/drawing/2014/main" id="{84D8DFD7-C3E6-4906-B453-24458101B3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700000">
                      <a:off x="3894095" y="3068169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87" name="TextBox 486">
                      <a:extLst>
                        <a:ext uri="{FF2B5EF4-FFF2-40B4-BE49-F238E27FC236}">
                          <a16:creationId xmlns:a16="http://schemas.microsoft.com/office/drawing/2014/main" id="{8059FE8A-8DA9-4BB5-9A0F-755216E0C9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08809" y="3528102"/>
                      <a:ext cx="102592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88" name="TextBox 487">
                      <a:extLst>
                        <a:ext uri="{FF2B5EF4-FFF2-40B4-BE49-F238E27FC236}">
                          <a16:creationId xmlns:a16="http://schemas.microsoft.com/office/drawing/2014/main" id="{8C2EA02F-B19A-4EB5-B07B-CA555C6CCF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7170" y="3155836"/>
                      <a:ext cx="145873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459" name="그룹 458">
                  <a:extLst>
                    <a:ext uri="{FF2B5EF4-FFF2-40B4-BE49-F238E27FC236}">
                      <a16:creationId xmlns:a16="http://schemas.microsoft.com/office/drawing/2014/main" id="{1A813F4B-D3ED-433C-8FD5-6FA40A472933}"/>
                    </a:ext>
                  </a:extLst>
                </p:cNvPr>
                <p:cNvGrpSpPr/>
                <p:nvPr/>
              </p:nvGrpSpPr>
              <p:grpSpPr>
                <a:xfrm>
                  <a:off x="4047062" y="2370616"/>
                  <a:ext cx="975638" cy="747404"/>
                  <a:chOff x="4047062" y="2370616"/>
                  <a:chExt cx="975638" cy="747404"/>
                </a:xfrm>
              </p:grpSpPr>
              <p:grpSp>
                <p:nvGrpSpPr>
                  <p:cNvPr id="472" name="그룹 471">
                    <a:extLst>
                      <a:ext uri="{FF2B5EF4-FFF2-40B4-BE49-F238E27FC236}">
                        <a16:creationId xmlns:a16="http://schemas.microsoft.com/office/drawing/2014/main" id="{A9745BBF-AB6A-40E1-85AE-EFE89624D81E}"/>
                      </a:ext>
                    </a:extLst>
                  </p:cNvPr>
                  <p:cNvGrpSpPr/>
                  <p:nvPr/>
                </p:nvGrpSpPr>
                <p:grpSpPr>
                  <a:xfrm>
                    <a:off x="4302700" y="2370616"/>
                    <a:ext cx="720000" cy="720000"/>
                    <a:chOff x="4302700" y="2370616"/>
                    <a:chExt cx="720000" cy="720000"/>
                  </a:xfrm>
                </p:grpSpPr>
                <p:sp>
                  <p:nvSpPr>
                    <p:cNvPr id="480" name="타원 479">
                      <a:extLst>
                        <a:ext uri="{FF2B5EF4-FFF2-40B4-BE49-F238E27FC236}">
                          <a16:creationId xmlns:a16="http://schemas.microsoft.com/office/drawing/2014/main" id="{99543BBA-C042-4E26-B430-E76CF1214E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302700" y="2370616"/>
                      <a:ext cx="720000" cy="720000"/>
                    </a:xfrm>
                    <a:prstGeom prst="ellipse">
                      <a:avLst/>
                    </a:prstGeom>
                    <a:solidFill>
                      <a:srgbClr val="C9CBC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1" name="자유형: 도형 480">
                      <a:extLst>
                        <a:ext uri="{FF2B5EF4-FFF2-40B4-BE49-F238E27FC236}">
                          <a16:creationId xmlns:a16="http://schemas.microsoft.com/office/drawing/2014/main" id="{4D339672-361C-4F7C-B69B-5E462C30BABC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4662700" y="2370616"/>
                      <a:ext cx="360000" cy="720000"/>
                    </a:xfrm>
                    <a:custGeom>
                      <a:avLst/>
                      <a:gdLst>
                        <a:gd name="connsiteX0" fmla="*/ 360000 w 360000"/>
                        <a:gd name="connsiteY0" fmla="*/ 0 h 720000"/>
                        <a:gd name="connsiteX1" fmla="*/ 360000 w 360000"/>
                        <a:gd name="connsiteY1" fmla="*/ 720000 h 720000"/>
                        <a:gd name="connsiteX2" fmla="*/ 0 w 360000"/>
                        <a:gd name="connsiteY2" fmla="*/ 360000 h 720000"/>
                        <a:gd name="connsiteX3" fmla="*/ 360000 w 360000"/>
                        <a:gd name="connsiteY3" fmla="*/ 0 h 72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60000" h="720000">
                          <a:moveTo>
                            <a:pt x="360000" y="0"/>
                          </a:moveTo>
                          <a:lnTo>
                            <a:pt x="360000" y="720000"/>
                          </a:lnTo>
                          <a:cubicBezTo>
                            <a:pt x="161177" y="720000"/>
                            <a:pt x="0" y="558823"/>
                            <a:pt x="0" y="360000"/>
                          </a:cubicBezTo>
                          <a:cubicBezTo>
                            <a:pt x="0" y="161177"/>
                            <a:pt x="161177" y="0"/>
                            <a:pt x="360000" y="0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351" dirty="0"/>
                    </a:p>
                  </p:txBody>
                </p:sp>
              </p:grpSp>
              <p:grpSp>
                <p:nvGrpSpPr>
                  <p:cNvPr id="474" name="그룹 473">
                    <a:extLst>
                      <a:ext uri="{FF2B5EF4-FFF2-40B4-BE49-F238E27FC236}">
                        <a16:creationId xmlns:a16="http://schemas.microsoft.com/office/drawing/2014/main" id="{44728EF6-ED78-402C-BEDD-C59B1C0925E5}"/>
                      </a:ext>
                    </a:extLst>
                  </p:cNvPr>
                  <p:cNvGrpSpPr/>
                  <p:nvPr/>
                </p:nvGrpSpPr>
                <p:grpSpPr>
                  <a:xfrm>
                    <a:off x="4047062" y="2385754"/>
                    <a:ext cx="253513" cy="732266"/>
                    <a:chOff x="3687170" y="3068169"/>
                    <a:chExt cx="253513" cy="732266"/>
                  </a:xfrm>
                </p:grpSpPr>
                <p:cxnSp>
                  <p:nvCxnSpPr>
                    <p:cNvPr id="475" name="직선 연결선 474">
                      <a:extLst>
                        <a:ext uri="{FF2B5EF4-FFF2-40B4-BE49-F238E27FC236}">
                          <a16:creationId xmlns:a16="http://schemas.microsoft.com/office/drawing/2014/main" id="{63EC8D16-1676-41D7-96B6-0BAF14A22B3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40683" y="3074302"/>
                      <a:ext cx="0" cy="72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6" name="직선 연결선 475">
                      <a:extLst>
                        <a:ext uri="{FF2B5EF4-FFF2-40B4-BE49-F238E27FC236}">
                          <a16:creationId xmlns:a16="http://schemas.microsoft.com/office/drawing/2014/main" id="{A093CC28-E35F-465D-B9BF-8FCE803190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900000">
                      <a:off x="3894095" y="3440435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7" name="직선 연결선 476">
                      <a:extLst>
                        <a:ext uri="{FF2B5EF4-FFF2-40B4-BE49-F238E27FC236}">
                          <a16:creationId xmlns:a16="http://schemas.microsoft.com/office/drawing/2014/main" id="{E321FA05-8C96-4AB7-AE72-4E85830EA79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700000">
                      <a:off x="3894095" y="3068169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78" name="TextBox 477">
                      <a:extLst>
                        <a:ext uri="{FF2B5EF4-FFF2-40B4-BE49-F238E27FC236}">
                          <a16:creationId xmlns:a16="http://schemas.microsoft.com/office/drawing/2014/main" id="{97A4827D-B564-4B0B-803E-AB54B4D5B1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08809" y="3528102"/>
                      <a:ext cx="102592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9" name="TextBox 478">
                      <a:extLst>
                        <a:ext uri="{FF2B5EF4-FFF2-40B4-BE49-F238E27FC236}">
                          <a16:creationId xmlns:a16="http://schemas.microsoft.com/office/drawing/2014/main" id="{237CBC35-98F5-45E7-93B9-AA941BFF4D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7170" y="3155836"/>
                      <a:ext cx="145873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sp>
              <p:nvSpPr>
                <p:cNvPr id="460" name="TextBox 459">
                  <a:extLst>
                    <a:ext uri="{FF2B5EF4-FFF2-40B4-BE49-F238E27FC236}">
                      <a16:creationId xmlns:a16="http://schemas.microsoft.com/office/drawing/2014/main" id="{09347A56-36D1-4BE5-9ED5-A9C0D95253AE}"/>
                    </a:ext>
                  </a:extLst>
                </p:cNvPr>
                <p:cNvSpPr txBox="1"/>
                <p:nvPr/>
              </p:nvSpPr>
              <p:spPr>
                <a:xfrm>
                  <a:off x="2862643" y="3419565"/>
                  <a:ext cx="47288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chemeClr val="accent1">
                          <a:lumMod val="75000"/>
                          <a:lumOff val="25000"/>
                        </a:schemeClr>
                      </a:solidFill>
                    </a:rPr>
                    <a:t>29.78</a:t>
                  </a:r>
                </a:p>
                <a:p>
                  <a:pPr algn="ctr"/>
                  <a:r>
                    <a:rPr lang="en-US" altLang="ko-KR" sz="1400" dirty="0">
                      <a:solidFill>
                        <a:schemeClr val="accent1">
                          <a:lumMod val="75000"/>
                          <a:lumOff val="25000"/>
                        </a:schemeClr>
                      </a:solidFill>
                    </a:rPr>
                    <a:t>km/s </a:t>
                  </a:r>
                  <a:endParaRPr lang="ko-KR" altLang="en-US" sz="1400" dirty="0">
                    <a:solidFill>
                      <a:schemeClr val="accent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grpSp>
              <p:nvGrpSpPr>
                <p:cNvPr id="461" name="그룹 460">
                  <a:extLst>
                    <a:ext uri="{FF2B5EF4-FFF2-40B4-BE49-F238E27FC236}">
                      <a16:creationId xmlns:a16="http://schemas.microsoft.com/office/drawing/2014/main" id="{5FFF479E-DD3E-446C-B9B8-465210D5CB48}"/>
                    </a:ext>
                  </a:extLst>
                </p:cNvPr>
                <p:cNvGrpSpPr/>
                <p:nvPr/>
              </p:nvGrpSpPr>
              <p:grpSpPr>
                <a:xfrm>
                  <a:off x="1521309" y="4880906"/>
                  <a:ext cx="981391" cy="732266"/>
                  <a:chOff x="1521309" y="4880906"/>
                  <a:chExt cx="981391" cy="732266"/>
                </a:xfrm>
              </p:grpSpPr>
              <p:grpSp>
                <p:nvGrpSpPr>
                  <p:cNvPr id="462" name="그룹 461">
                    <a:extLst>
                      <a:ext uri="{FF2B5EF4-FFF2-40B4-BE49-F238E27FC236}">
                        <a16:creationId xmlns:a16="http://schemas.microsoft.com/office/drawing/2014/main" id="{0F70FFAC-F5C2-4E2B-9D65-48498A943D7B}"/>
                      </a:ext>
                    </a:extLst>
                  </p:cNvPr>
                  <p:cNvGrpSpPr/>
                  <p:nvPr/>
                </p:nvGrpSpPr>
                <p:grpSpPr>
                  <a:xfrm>
                    <a:off x="1521309" y="4880906"/>
                    <a:ext cx="253513" cy="732266"/>
                    <a:chOff x="3687170" y="3068169"/>
                    <a:chExt cx="253513" cy="732266"/>
                  </a:xfrm>
                </p:grpSpPr>
                <p:cxnSp>
                  <p:nvCxnSpPr>
                    <p:cNvPr id="466" name="직선 연결선 465">
                      <a:extLst>
                        <a:ext uri="{FF2B5EF4-FFF2-40B4-BE49-F238E27FC236}">
                          <a16:creationId xmlns:a16="http://schemas.microsoft.com/office/drawing/2014/main" id="{75D0A02B-34E4-4B10-987C-6BAB1F8FA35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940683" y="3074302"/>
                      <a:ext cx="0" cy="72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직선 연결선 466">
                      <a:extLst>
                        <a:ext uri="{FF2B5EF4-FFF2-40B4-BE49-F238E27FC236}">
                          <a16:creationId xmlns:a16="http://schemas.microsoft.com/office/drawing/2014/main" id="{2D111659-6A0D-481D-B1CE-16DE9BBF0A7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900000">
                      <a:off x="3894095" y="3440435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8" name="직선 연결선 467">
                      <a:extLst>
                        <a:ext uri="{FF2B5EF4-FFF2-40B4-BE49-F238E27FC236}">
                          <a16:creationId xmlns:a16="http://schemas.microsoft.com/office/drawing/2014/main" id="{0A7322E2-A8FB-45B6-AB71-F267BC9C84F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20700000">
                      <a:off x="3894095" y="3068169"/>
                      <a:ext cx="0" cy="360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69" name="TextBox 468">
                      <a:extLst>
                        <a:ext uri="{FF2B5EF4-FFF2-40B4-BE49-F238E27FC236}">
                          <a16:creationId xmlns:a16="http://schemas.microsoft.com/office/drawing/2014/main" id="{BB944F55-5895-426D-ABAB-0AF64DB9E1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08812" y="3528102"/>
                      <a:ext cx="102592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70" name="TextBox 469">
                      <a:extLst>
                        <a:ext uri="{FF2B5EF4-FFF2-40B4-BE49-F238E27FC236}">
                          <a16:creationId xmlns:a16="http://schemas.microsoft.com/office/drawing/2014/main" id="{16DC9EF2-62E8-43DB-910C-F8D2EEBEB6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87170" y="3155836"/>
                      <a:ext cx="145873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463" name="그룹 462">
                    <a:extLst>
                      <a:ext uri="{FF2B5EF4-FFF2-40B4-BE49-F238E27FC236}">
                        <a16:creationId xmlns:a16="http://schemas.microsoft.com/office/drawing/2014/main" id="{73E51AE0-86A1-48BD-A0A8-B12DB5A40BAE}"/>
                      </a:ext>
                    </a:extLst>
                  </p:cNvPr>
                  <p:cNvGrpSpPr/>
                  <p:nvPr/>
                </p:nvGrpSpPr>
                <p:grpSpPr>
                  <a:xfrm>
                    <a:off x="1782700" y="4890616"/>
                    <a:ext cx="720000" cy="720000"/>
                    <a:chOff x="1782700" y="4890616"/>
                    <a:chExt cx="720000" cy="720000"/>
                  </a:xfrm>
                </p:grpSpPr>
                <p:sp>
                  <p:nvSpPr>
                    <p:cNvPr id="464" name="타원 463">
                      <a:extLst>
                        <a:ext uri="{FF2B5EF4-FFF2-40B4-BE49-F238E27FC236}">
                          <a16:creationId xmlns:a16="http://schemas.microsoft.com/office/drawing/2014/main" id="{59CFCA98-8038-4E1A-B072-A37134395D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782700" y="4890616"/>
                      <a:ext cx="720000" cy="720000"/>
                    </a:xfrm>
                    <a:prstGeom prst="ellipse">
                      <a:avLst/>
                    </a:prstGeom>
                    <a:solidFill>
                      <a:srgbClr val="C9CBC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5" name="자유형: 도형 464">
                      <a:extLst>
                        <a:ext uri="{FF2B5EF4-FFF2-40B4-BE49-F238E27FC236}">
                          <a16:creationId xmlns:a16="http://schemas.microsoft.com/office/drawing/2014/main" id="{C339BE92-4687-42C4-9E99-FA4174F1554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142700" y="4890616"/>
                      <a:ext cx="360000" cy="720000"/>
                    </a:xfrm>
                    <a:custGeom>
                      <a:avLst/>
                      <a:gdLst>
                        <a:gd name="connsiteX0" fmla="*/ 360000 w 360000"/>
                        <a:gd name="connsiteY0" fmla="*/ 0 h 720000"/>
                        <a:gd name="connsiteX1" fmla="*/ 360000 w 360000"/>
                        <a:gd name="connsiteY1" fmla="*/ 720000 h 720000"/>
                        <a:gd name="connsiteX2" fmla="*/ 0 w 360000"/>
                        <a:gd name="connsiteY2" fmla="*/ 360000 h 720000"/>
                        <a:gd name="connsiteX3" fmla="*/ 360000 w 360000"/>
                        <a:gd name="connsiteY3" fmla="*/ 0 h 72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60000" h="720000">
                          <a:moveTo>
                            <a:pt x="360000" y="0"/>
                          </a:moveTo>
                          <a:lnTo>
                            <a:pt x="360000" y="720000"/>
                          </a:lnTo>
                          <a:cubicBezTo>
                            <a:pt x="161177" y="720000"/>
                            <a:pt x="0" y="558823"/>
                            <a:pt x="0" y="360000"/>
                          </a:cubicBezTo>
                          <a:cubicBezTo>
                            <a:pt x="0" y="161177"/>
                            <a:pt x="161177" y="0"/>
                            <a:pt x="360000" y="0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351" dirty="0"/>
                    </a:p>
                  </p:txBody>
                </p:sp>
              </p:grpSp>
            </p:grpSp>
          </p:grp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4D4A04C-BB1E-4482-979A-B8F527022F77}"/>
                  </a:ext>
                </a:extLst>
              </p:cNvPr>
              <p:cNvSpPr txBox="1"/>
              <p:nvPr/>
            </p:nvSpPr>
            <p:spPr>
              <a:xfrm>
                <a:off x="1881449" y="8511284"/>
                <a:ext cx="12360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>
                        <a:lumMod val="65000"/>
                      </a:schemeClr>
                    </a:solidFill>
                  </a:rPr>
                  <a:t>1.02 km/s</a:t>
                </a:r>
                <a:endParaRPr lang="ko-KR" altLang="en-US" sz="14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69CE4073-60DE-48BB-98C9-F8FD94153F0C}"/>
                  </a:ext>
                </a:extLst>
              </p:cNvPr>
              <p:cNvGrpSpPr/>
              <p:nvPr/>
            </p:nvGrpSpPr>
            <p:grpSpPr>
              <a:xfrm>
                <a:off x="-747250" y="5536577"/>
                <a:ext cx="922407" cy="1157160"/>
                <a:chOff x="156000" y="3208377"/>
                <a:chExt cx="922407" cy="1157161"/>
              </a:xfrm>
            </p:grpSpPr>
            <p:sp>
              <p:nvSpPr>
                <p:cNvPr id="228" name="TextBox 227">
                  <a:extLst>
                    <a:ext uri="{FF2B5EF4-FFF2-40B4-BE49-F238E27FC236}">
                      <a16:creationId xmlns:a16="http://schemas.microsoft.com/office/drawing/2014/main" id="{28ABD8EB-5A2C-44AA-BB28-B10ECE219583}"/>
                    </a:ext>
                  </a:extLst>
                </p:cNvPr>
                <p:cNvSpPr txBox="1"/>
                <p:nvPr/>
              </p:nvSpPr>
              <p:spPr>
                <a:xfrm>
                  <a:off x="191004" y="4057761"/>
                  <a:ext cx="88740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6"/>
                      </a:solidFill>
                    </a:rPr>
                    <a:t>Helion</a:t>
                  </a:r>
                  <a:endParaRPr lang="ko-KR" altLang="en-US" sz="1400" b="1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8089FF8A-899B-440F-928B-DDD041591394}"/>
                    </a:ext>
                  </a:extLst>
                </p:cNvPr>
                <p:cNvSpPr txBox="1"/>
                <p:nvPr/>
              </p:nvSpPr>
              <p:spPr>
                <a:xfrm rot="1500000">
                  <a:off x="156000" y="3810248"/>
                  <a:ext cx="460061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chemeClr val="accent6"/>
                      </a:solidFill>
                    </a:rPr>
                    <a:t>26.65</a:t>
                  </a:r>
                  <a:endParaRPr lang="ko-KR" altLang="en-US" sz="1400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4F7AA305-DDB1-4819-B3EB-B900AF4A81F0}"/>
                    </a:ext>
                  </a:extLst>
                </p:cNvPr>
                <p:cNvSpPr txBox="1"/>
                <p:nvPr/>
              </p:nvSpPr>
              <p:spPr>
                <a:xfrm rot="16200000">
                  <a:off x="51025" y="3365388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28.76</a:t>
                  </a:r>
                  <a:endParaRPr lang="ko-KR" altLang="en-US" sz="1400" dirty="0"/>
                </a:p>
              </p:txBody>
            </p: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FCA687ED-54D7-437F-9A32-F0C0519625DA}"/>
                    </a:ext>
                  </a:extLst>
                </p:cNvPr>
                <p:cNvSpPr txBox="1"/>
                <p:nvPr/>
              </p:nvSpPr>
              <p:spPr>
                <a:xfrm rot="3540000">
                  <a:off x="531288" y="3412157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chemeClr val="accent2"/>
                      </a:solidFill>
                    </a:rPr>
                    <a:t>46.74</a:t>
                  </a:r>
                  <a:endParaRPr lang="ko-KR" altLang="en-US" sz="1400" dirty="0">
                    <a:solidFill>
                      <a:schemeClr val="accent2"/>
                    </a:solidFill>
                  </a:endParaRPr>
                </a:p>
              </p:txBody>
            </p:sp>
            <p:cxnSp>
              <p:nvCxnSpPr>
                <p:cNvPr id="235" name="직선 화살표 연결선 234">
                  <a:extLst>
                    <a:ext uri="{FF2B5EF4-FFF2-40B4-BE49-F238E27FC236}">
                      <a16:creationId xmlns:a16="http://schemas.microsoft.com/office/drawing/2014/main" id="{494E5493-E01A-4CCC-8507-DF3B73D927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500000">
                  <a:off x="431398" y="3889441"/>
                  <a:ext cx="478800" cy="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직선 화살표 연결선 235">
                  <a:extLst>
                    <a:ext uri="{FF2B5EF4-FFF2-40B4-BE49-F238E27FC236}">
                      <a16:creationId xmlns:a16="http://schemas.microsoft.com/office/drawing/2014/main" id="{A81FCC2E-F7AB-41B0-AC44-0A85C826DA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94699" y="3527739"/>
                  <a:ext cx="518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직선 화살표 연결선 236">
                  <a:extLst>
                    <a:ext uri="{FF2B5EF4-FFF2-40B4-BE49-F238E27FC236}">
                      <a16:creationId xmlns:a16="http://schemas.microsoft.com/office/drawing/2014/main" id="{9A4F8446-98FB-457C-B38B-F9AE5A4F51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540000">
                  <a:off x="249634" y="3629577"/>
                  <a:ext cx="842400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8" name="원호 237">
                  <a:extLst>
                    <a:ext uri="{FF2B5EF4-FFF2-40B4-BE49-F238E27FC236}">
                      <a16:creationId xmlns:a16="http://schemas.microsoft.com/office/drawing/2014/main" id="{6B9D6F27-369C-432B-B5B8-95705E8246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705192" y="3813974"/>
                  <a:ext cx="360000" cy="360000"/>
                </a:xfrm>
                <a:prstGeom prst="arc">
                  <a:avLst>
                    <a:gd name="adj1" fmla="val 16200000"/>
                    <a:gd name="adj2" fmla="val 19734302"/>
                  </a:avLst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B04A88FB-00DA-4FBB-81B1-FF9814847F51}"/>
                  </a:ext>
                </a:extLst>
              </p:cNvPr>
              <p:cNvGrpSpPr/>
              <p:nvPr/>
            </p:nvGrpSpPr>
            <p:grpSpPr>
              <a:xfrm>
                <a:off x="-204315" y="6793823"/>
                <a:ext cx="891860" cy="965597"/>
                <a:chOff x="698934" y="4465619"/>
                <a:chExt cx="891858" cy="965597"/>
              </a:xfrm>
            </p:grpSpPr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6F931AD0-A337-41C0-B967-438104AB0108}"/>
                    </a:ext>
                  </a:extLst>
                </p:cNvPr>
                <p:cNvSpPr txBox="1"/>
                <p:nvPr/>
              </p:nvSpPr>
              <p:spPr>
                <a:xfrm rot="16200000">
                  <a:off x="576625" y="4622630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29.07</a:t>
                  </a:r>
                  <a:endParaRPr lang="ko-KR" altLang="en-US" sz="1400" dirty="0"/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142D550E-AB73-41CE-9CBC-CE5DB229FD1F}"/>
                    </a:ext>
                  </a:extLst>
                </p:cNvPr>
                <p:cNvSpPr txBox="1"/>
                <p:nvPr/>
              </p:nvSpPr>
              <p:spPr>
                <a:xfrm rot="3540000">
                  <a:off x="1056888" y="4669399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chemeClr val="accent2"/>
                      </a:solidFill>
                    </a:rPr>
                    <a:t>46.63</a:t>
                  </a:r>
                  <a:endParaRPr lang="ko-KR" altLang="en-US" sz="1400" dirty="0">
                    <a:solidFill>
                      <a:schemeClr val="accent2"/>
                    </a:solidFill>
                  </a:endParaRPr>
                </a:p>
              </p:txBody>
            </p:sp>
            <p:cxnSp>
              <p:nvCxnSpPr>
                <p:cNvPr id="242" name="직선 화살표 연결선 241">
                  <a:extLst>
                    <a:ext uri="{FF2B5EF4-FFF2-40B4-BE49-F238E27FC236}">
                      <a16:creationId xmlns:a16="http://schemas.microsoft.com/office/drawing/2014/main" id="{CEF27C87-E390-4CBE-BE2A-E4913C3E23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500000">
                  <a:off x="956998" y="5146683"/>
                  <a:ext cx="478800" cy="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직선 화살표 연결선 242">
                  <a:extLst>
                    <a:ext uri="{FF2B5EF4-FFF2-40B4-BE49-F238E27FC236}">
                      <a16:creationId xmlns:a16="http://schemas.microsoft.com/office/drawing/2014/main" id="{C3E9FE34-7F63-425A-A8DA-108ED666EB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20299" y="4784981"/>
                  <a:ext cx="518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직선 화살표 연결선 243">
                  <a:extLst>
                    <a:ext uri="{FF2B5EF4-FFF2-40B4-BE49-F238E27FC236}">
                      <a16:creationId xmlns:a16="http://schemas.microsoft.com/office/drawing/2014/main" id="{423BAB84-E7C0-4DC0-9F0A-7FF9A6FD52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540000">
                  <a:off x="775234" y="4886819"/>
                  <a:ext cx="842400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" name="원호 244">
                  <a:extLst>
                    <a:ext uri="{FF2B5EF4-FFF2-40B4-BE49-F238E27FC236}">
                      <a16:creationId xmlns:a16="http://schemas.microsoft.com/office/drawing/2014/main" id="{A9065B7E-3325-4F54-AC52-3FFCC0C0BB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1230792" y="5071216"/>
                  <a:ext cx="360000" cy="360000"/>
                </a:xfrm>
                <a:prstGeom prst="arc">
                  <a:avLst>
                    <a:gd name="adj1" fmla="val 16200000"/>
                    <a:gd name="adj2" fmla="val 19734302"/>
                  </a:avLst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  <p:cxnSp>
              <p:nvCxnSpPr>
                <p:cNvPr id="246" name="직선 연결선 245">
                  <a:extLst>
                    <a:ext uri="{FF2B5EF4-FFF2-40B4-BE49-F238E27FC236}">
                      <a16:creationId xmlns:a16="http://schemas.microsoft.com/office/drawing/2014/main" id="{7B64D5E2-579D-4257-8469-5A369685EB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369" y="5247858"/>
                  <a:ext cx="5400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F411AE26-8563-492B-A66A-8770ED249792}"/>
                  </a:ext>
                </a:extLst>
              </p:cNvPr>
              <p:cNvGrpSpPr/>
              <p:nvPr/>
            </p:nvGrpSpPr>
            <p:grpSpPr>
              <a:xfrm>
                <a:off x="1062888" y="7317929"/>
                <a:ext cx="891860" cy="965597"/>
                <a:chOff x="1966135" y="4989727"/>
                <a:chExt cx="891858" cy="965597"/>
              </a:xfrm>
            </p:grpSpPr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63DE826D-FE14-483C-AD44-572DE4E4CAFD}"/>
                    </a:ext>
                  </a:extLst>
                </p:cNvPr>
                <p:cNvSpPr txBox="1"/>
                <p:nvPr/>
              </p:nvSpPr>
              <p:spPr>
                <a:xfrm rot="16200000">
                  <a:off x="1843826" y="5146738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29.80</a:t>
                  </a:r>
                  <a:endParaRPr lang="ko-KR" altLang="en-US" sz="1400" dirty="0"/>
                </a:p>
              </p:txBody>
            </p:sp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FB750E1D-8031-40C2-B798-703C0E0A90D6}"/>
                    </a:ext>
                  </a:extLst>
                </p:cNvPr>
                <p:cNvSpPr txBox="1"/>
                <p:nvPr/>
              </p:nvSpPr>
              <p:spPr>
                <a:xfrm rot="3540000">
                  <a:off x="2324088" y="5193507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chemeClr val="accent2"/>
                      </a:solidFill>
                    </a:rPr>
                    <a:t>47.11</a:t>
                  </a:r>
                  <a:endParaRPr lang="ko-KR" altLang="en-US" sz="1400" dirty="0">
                    <a:solidFill>
                      <a:schemeClr val="accent2"/>
                    </a:solidFill>
                  </a:endParaRPr>
                </a:p>
              </p:txBody>
            </p:sp>
            <p:cxnSp>
              <p:nvCxnSpPr>
                <p:cNvPr id="249" name="직선 화살표 연결선 248">
                  <a:extLst>
                    <a:ext uri="{FF2B5EF4-FFF2-40B4-BE49-F238E27FC236}">
                      <a16:creationId xmlns:a16="http://schemas.microsoft.com/office/drawing/2014/main" id="{66CB22BA-0E68-450C-B5B0-BBEF687936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500000">
                  <a:off x="2224199" y="5670791"/>
                  <a:ext cx="478800" cy="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직선 화살표 연결선 249">
                  <a:extLst>
                    <a:ext uri="{FF2B5EF4-FFF2-40B4-BE49-F238E27FC236}">
                      <a16:creationId xmlns:a16="http://schemas.microsoft.com/office/drawing/2014/main" id="{CE13F2DE-1088-41A6-8696-1AF8098A00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987500" y="5309089"/>
                  <a:ext cx="518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직선 화살표 연결선 250">
                  <a:extLst>
                    <a:ext uri="{FF2B5EF4-FFF2-40B4-BE49-F238E27FC236}">
                      <a16:creationId xmlns:a16="http://schemas.microsoft.com/office/drawing/2014/main" id="{B6765FB1-C4F5-46FC-813F-E0CC6DC849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540000">
                  <a:off x="2042435" y="5410927"/>
                  <a:ext cx="842400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원호 251">
                  <a:extLst>
                    <a:ext uri="{FF2B5EF4-FFF2-40B4-BE49-F238E27FC236}">
                      <a16:creationId xmlns:a16="http://schemas.microsoft.com/office/drawing/2014/main" id="{588AA27F-1B0C-4212-B5DA-6ECCD79845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2497993" y="5595324"/>
                  <a:ext cx="360000" cy="360000"/>
                </a:xfrm>
                <a:prstGeom prst="arc">
                  <a:avLst>
                    <a:gd name="adj1" fmla="val 16200000"/>
                    <a:gd name="adj2" fmla="val 19734302"/>
                  </a:avLst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  <p:cxnSp>
              <p:nvCxnSpPr>
                <p:cNvPr id="253" name="직선 연결선 252">
                  <a:extLst>
                    <a:ext uri="{FF2B5EF4-FFF2-40B4-BE49-F238E27FC236}">
                      <a16:creationId xmlns:a16="http://schemas.microsoft.com/office/drawing/2014/main" id="{31CA3271-9CFB-4BC4-BEF9-41D5329A59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40570" y="5771966"/>
                  <a:ext cx="5400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EF154E3D-27A4-4D29-AC8F-65EAD5AA8CAC}"/>
                  </a:ext>
                </a:extLst>
              </p:cNvPr>
              <p:cNvGrpSpPr/>
              <p:nvPr/>
            </p:nvGrpSpPr>
            <p:grpSpPr>
              <a:xfrm>
                <a:off x="-204315" y="4296229"/>
                <a:ext cx="891860" cy="965597"/>
                <a:chOff x="698934" y="1968026"/>
                <a:chExt cx="891858" cy="965597"/>
              </a:xfrm>
            </p:grpSpPr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3487EEBF-0FD1-4510-97B1-2E058BC20876}"/>
                    </a:ext>
                  </a:extLst>
                </p:cNvPr>
                <p:cNvSpPr txBox="1"/>
                <p:nvPr/>
              </p:nvSpPr>
              <p:spPr>
                <a:xfrm rot="16200000">
                  <a:off x="576625" y="2125037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29.07</a:t>
                  </a:r>
                  <a:endParaRPr lang="ko-KR" altLang="en-US" sz="1400" dirty="0"/>
                </a:p>
              </p:txBody>
            </p:sp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2760C2EF-B72B-42E5-9155-9931F4BAC1CF}"/>
                    </a:ext>
                  </a:extLst>
                </p:cNvPr>
                <p:cNvSpPr txBox="1"/>
                <p:nvPr/>
              </p:nvSpPr>
              <p:spPr>
                <a:xfrm rot="3540000">
                  <a:off x="1056888" y="2171806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chemeClr val="accent2"/>
                      </a:solidFill>
                    </a:rPr>
                    <a:t>47.38</a:t>
                  </a:r>
                  <a:endParaRPr lang="ko-KR" altLang="en-US" sz="1400" dirty="0">
                    <a:solidFill>
                      <a:schemeClr val="accent2"/>
                    </a:solidFill>
                  </a:endParaRPr>
                </a:p>
              </p:txBody>
            </p:sp>
            <p:cxnSp>
              <p:nvCxnSpPr>
                <p:cNvPr id="256" name="직선 화살표 연결선 255">
                  <a:extLst>
                    <a:ext uri="{FF2B5EF4-FFF2-40B4-BE49-F238E27FC236}">
                      <a16:creationId xmlns:a16="http://schemas.microsoft.com/office/drawing/2014/main" id="{16DDABDA-EEC6-47BA-82D4-20F16D2858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500000">
                  <a:off x="956998" y="2649090"/>
                  <a:ext cx="478800" cy="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직선 화살표 연결선 256">
                  <a:extLst>
                    <a:ext uri="{FF2B5EF4-FFF2-40B4-BE49-F238E27FC236}">
                      <a16:creationId xmlns:a16="http://schemas.microsoft.com/office/drawing/2014/main" id="{64BEF747-5398-42FA-B5CB-75953D3D4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720299" y="2287388"/>
                  <a:ext cx="518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직선 화살표 연결선 257">
                  <a:extLst>
                    <a:ext uri="{FF2B5EF4-FFF2-40B4-BE49-F238E27FC236}">
                      <a16:creationId xmlns:a16="http://schemas.microsoft.com/office/drawing/2014/main" id="{FF600ECA-B985-4530-A1E3-789AD564E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540000">
                  <a:off x="775234" y="2389226"/>
                  <a:ext cx="842400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9" name="원호 258">
                  <a:extLst>
                    <a:ext uri="{FF2B5EF4-FFF2-40B4-BE49-F238E27FC236}">
                      <a16:creationId xmlns:a16="http://schemas.microsoft.com/office/drawing/2014/main" id="{1F39F035-B19C-4D93-8512-1D15D44A6D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1230792" y="2573623"/>
                  <a:ext cx="360000" cy="360000"/>
                </a:xfrm>
                <a:prstGeom prst="arc">
                  <a:avLst>
                    <a:gd name="adj1" fmla="val 16200000"/>
                    <a:gd name="adj2" fmla="val 19734302"/>
                  </a:avLst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  <p:cxnSp>
              <p:nvCxnSpPr>
                <p:cNvPr id="260" name="직선 연결선 259">
                  <a:extLst>
                    <a:ext uri="{FF2B5EF4-FFF2-40B4-BE49-F238E27FC236}">
                      <a16:creationId xmlns:a16="http://schemas.microsoft.com/office/drawing/2014/main" id="{3AD91E5B-1C7F-41EC-B381-176F2BC05B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3369" y="2750265"/>
                  <a:ext cx="5400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D3E0A73F-94D3-4DE4-A34D-D37E0063562C}"/>
                  </a:ext>
                </a:extLst>
              </p:cNvPr>
              <p:cNvGrpSpPr/>
              <p:nvPr/>
            </p:nvGrpSpPr>
            <p:grpSpPr>
              <a:xfrm>
                <a:off x="1062888" y="3757509"/>
                <a:ext cx="891860" cy="965597"/>
                <a:chOff x="1966135" y="1429306"/>
                <a:chExt cx="891858" cy="965597"/>
              </a:xfrm>
            </p:grpSpPr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EE46D06F-A0AB-4A42-966F-1CE092470619}"/>
                    </a:ext>
                  </a:extLst>
                </p:cNvPr>
                <p:cNvSpPr txBox="1"/>
                <p:nvPr/>
              </p:nvSpPr>
              <p:spPr>
                <a:xfrm rot="16200000">
                  <a:off x="1843826" y="1586317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29.80</a:t>
                  </a:r>
                  <a:endParaRPr lang="ko-KR" altLang="en-US" sz="1400" dirty="0"/>
                </a:p>
              </p:txBody>
            </p:sp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83D05170-4C8A-4DF4-9B06-0A1E1581C03D}"/>
                    </a:ext>
                  </a:extLst>
                </p:cNvPr>
                <p:cNvSpPr txBox="1"/>
                <p:nvPr/>
              </p:nvSpPr>
              <p:spPr>
                <a:xfrm rot="3540000">
                  <a:off x="2324088" y="1633086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chemeClr val="accent2"/>
                      </a:solidFill>
                    </a:rPr>
                    <a:t>48.15</a:t>
                  </a:r>
                  <a:endParaRPr lang="ko-KR" altLang="en-US" sz="1400" dirty="0">
                    <a:solidFill>
                      <a:schemeClr val="accent2"/>
                    </a:solidFill>
                  </a:endParaRPr>
                </a:p>
              </p:txBody>
            </p:sp>
            <p:cxnSp>
              <p:nvCxnSpPr>
                <p:cNvPr id="263" name="직선 화살표 연결선 262">
                  <a:extLst>
                    <a:ext uri="{FF2B5EF4-FFF2-40B4-BE49-F238E27FC236}">
                      <a16:creationId xmlns:a16="http://schemas.microsoft.com/office/drawing/2014/main" id="{366FAD43-E8AE-4866-897B-F50B5A839D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500000">
                  <a:off x="2224199" y="2110370"/>
                  <a:ext cx="478800" cy="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직선 화살표 연결선 263">
                  <a:extLst>
                    <a:ext uri="{FF2B5EF4-FFF2-40B4-BE49-F238E27FC236}">
                      <a16:creationId xmlns:a16="http://schemas.microsoft.com/office/drawing/2014/main" id="{59D8992D-D937-4B1C-B196-DD6C301F0E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987500" y="1748668"/>
                  <a:ext cx="518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직선 화살표 연결선 264">
                  <a:extLst>
                    <a:ext uri="{FF2B5EF4-FFF2-40B4-BE49-F238E27FC236}">
                      <a16:creationId xmlns:a16="http://schemas.microsoft.com/office/drawing/2014/main" id="{95F54C10-A0A4-41BD-B9FD-09CED29E22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540000">
                  <a:off x="2042435" y="1850506"/>
                  <a:ext cx="842400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원호 265">
                  <a:extLst>
                    <a:ext uri="{FF2B5EF4-FFF2-40B4-BE49-F238E27FC236}">
                      <a16:creationId xmlns:a16="http://schemas.microsoft.com/office/drawing/2014/main" id="{7F6FA9E3-602B-470C-AF01-17A4329A5C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2497993" y="2034903"/>
                  <a:ext cx="360000" cy="360000"/>
                </a:xfrm>
                <a:prstGeom prst="arc">
                  <a:avLst>
                    <a:gd name="adj1" fmla="val 16200000"/>
                    <a:gd name="adj2" fmla="val 19734302"/>
                  </a:avLst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  <p:cxnSp>
              <p:nvCxnSpPr>
                <p:cNvPr id="267" name="직선 연결선 266">
                  <a:extLst>
                    <a:ext uri="{FF2B5EF4-FFF2-40B4-BE49-F238E27FC236}">
                      <a16:creationId xmlns:a16="http://schemas.microsoft.com/office/drawing/2014/main" id="{934696B8-4F49-4375-9DEC-D1FD4757E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40570" y="2211545"/>
                  <a:ext cx="5400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E9C3FC4-E1E2-45BC-9842-9F1EA9C7FF36}"/>
                  </a:ext>
                </a:extLst>
              </p:cNvPr>
              <p:cNvGrpSpPr/>
              <p:nvPr/>
            </p:nvGrpSpPr>
            <p:grpSpPr>
              <a:xfrm>
                <a:off x="2319289" y="6796711"/>
                <a:ext cx="891860" cy="965597"/>
                <a:chOff x="3222535" y="4468508"/>
                <a:chExt cx="891858" cy="965597"/>
              </a:xfrm>
            </p:grpSpPr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FDB72000-608F-4CAF-9EB1-B42084F74D45}"/>
                    </a:ext>
                  </a:extLst>
                </p:cNvPr>
                <p:cNvSpPr txBox="1"/>
                <p:nvPr/>
              </p:nvSpPr>
              <p:spPr>
                <a:xfrm rot="16200000">
                  <a:off x="3100226" y="4625519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30.51</a:t>
                  </a:r>
                  <a:endParaRPr lang="ko-KR" altLang="en-US" sz="1400" dirty="0"/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E0714F0D-9CB4-4785-9C92-BB576F48FA39}"/>
                    </a:ext>
                  </a:extLst>
                </p:cNvPr>
                <p:cNvSpPr txBox="1"/>
                <p:nvPr/>
              </p:nvSpPr>
              <p:spPr>
                <a:xfrm rot="3540000">
                  <a:off x="3580488" y="4672288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chemeClr val="accent2"/>
                      </a:solidFill>
                    </a:rPr>
                    <a:t>48.89</a:t>
                  </a:r>
                  <a:endParaRPr lang="ko-KR" altLang="en-US" sz="1400" dirty="0">
                    <a:solidFill>
                      <a:schemeClr val="accent2"/>
                    </a:solidFill>
                  </a:endParaRPr>
                </a:p>
              </p:txBody>
            </p:sp>
            <p:cxnSp>
              <p:nvCxnSpPr>
                <p:cNvPr id="270" name="직선 화살표 연결선 269">
                  <a:extLst>
                    <a:ext uri="{FF2B5EF4-FFF2-40B4-BE49-F238E27FC236}">
                      <a16:creationId xmlns:a16="http://schemas.microsoft.com/office/drawing/2014/main" id="{F1E4555F-DC0B-431C-B527-A89B2A1DED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500000">
                  <a:off x="3480599" y="5149572"/>
                  <a:ext cx="478800" cy="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직선 화살표 연결선 270">
                  <a:extLst>
                    <a:ext uri="{FF2B5EF4-FFF2-40B4-BE49-F238E27FC236}">
                      <a16:creationId xmlns:a16="http://schemas.microsoft.com/office/drawing/2014/main" id="{B6C3F34A-88CE-415F-960A-415C87BEC2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243900" y="4787870"/>
                  <a:ext cx="518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직선 화살표 연결선 272">
                  <a:extLst>
                    <a:ext uri="{FF2B5EF4-FFF2-40B4-BE49-F238E27FC236}">
                      <a16:creationId xmlns:a16="http://schemas.microsoft.com/office/drawing/2014/main" id="{53BCC95A-463D-4ADC-91A7-16DEBB34D2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540000">
                  <a:off x="3298835" y="4889708"/>
                  <a:ext cx="842400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4" name="원호 273">
                  <a:extLst>
                    <a:ext uri="{FF2B5EF4-FFF2-40B4-BE49-F238E27FC236}">
                      <a16:creationId xmlns:a16="http://schemas.microsoft.com/office/drawing/2014/main" id="{502319E6-ADAC-43C7-AF38-F0C4D59D5CE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754393" y="5074105"/>
                  <a:ext cx="360000" cy="360000"/>
                </a:xfrm>
                <a:prstGeom prst="arc">
                  <a:avLst>
                    <a:gd name="adj1" fmla="val 16200000"/>
                    <a:gd name="adj2" fmla="val 19734302"/>
                  </a:avLst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  <p:cxnSp>
              <p:nvCxnSpPr>
                <p:cNvPr id="275" name="직선 연결선 274">
                  <a:extLst>
                    <a:ext uri="{FF2B5EF4-FFF2-40B4-BE49-F238E27FC236}">
                      <a16:creationId xmlns:a16="http://schemas.microsoft.com/office/drawing/2014/main" id="{877331F5-6B09-416C-9990-8E9F63784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96970" y="5250747"/>
                  <a:ext cx="5400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82175B1C-C98B-4299-906E-1E462FC6099F}"/>
                  </a:ext>
                </a:extLst>
              </p:cNvPr>
              <p:cNvGrpSpPr/>
              <p:nvPr/>
            </p:nvGrpSpPr>
            <p:grpSpPr>
              <a:xfrm>
                <a:off x="2859290" y="5539171"/>
                <a:ext cx="891860" cy="965597"/>
                <a:chOff x="3762535" y="3210968"/>
                <a:chExt cx="891858" cy="965597"/>
              </a:xfrm>
            </p:grpSpPr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F3DD1664-3E3A-484C-8A13-A8CE584FD446}"/>
                    </a:ext>
                  </a:extLst>
                </p:cNvPr>
                <p:cNvSpPr txBox="1"/>
                <p:nvPr/>
              </p:nvSpPr>
              <p:spPr>
                <a:xfrm rot="16200000">
                  <a:off x="3640226" y="3367979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30.80</a:t>
                  </a:r>
                  <a:endParaRPr lang="ko-KR" altLang="en-US" sz="1400" dirty="0"/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BF747ABD-BF46-42B2-A71A-6226B755B5BE}"/>
                    </a:ext>
                  </a:extLst>
                </p:cNvPr>
                <p:cNvSpPr txBox="1"/>
                <p:nvPr/>
              </p:nvSpPr>
              <p:spPr>
                <a:xfrm rot="3540000">
                  <a:off x="4120487" y="3414748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chemeClr val="accent2"/>
                      </a:solidFill>
                    </a:rPr>
                    <a:t>48.51</a:t>
                  </a:r>
                  <a:endParaRPr lang="ko-KR" altLang="en-US" sz="1400" dirty="0">
                    <a:solidFill>
                      <a:schemeClr val="accent2"/>
                    </a:solidFill>
                  </a:endParaRPr>
                </a:p>
              </p:txBody>
            </p:sp>
            <p:cxnSp>
              <p:nvCxnSpPr>
                <p:cNvPr id="278" name="직선 화살표 연결선 277">
                  <a:extLst>
                    <a:ext uri="{FF2B5EF4-FFF2-40B4-BE49-F238E27FC236}">
                      <a16:creationId xmlns:a16="http://schemas.microsoft.com/office/drawing/2014/main" id="{FC6C6A94-B7E9-4F29-AC9B-2117E550A0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500000">
                  <a:off x="4020599" y="3892032"/>
                  <a:ext cx="478800" cy="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직선 화살표 연결선 278">
                  <a:extLst>
                    <a:ext uri="{FF2B5EF4-FFF2-40B4-BE49-F238E27FC236}">
                      <a16:creationId xmlns:a16="http://schemas.microsoft.com/office/drawing/2014/main" id="{37D55173-5251-481F-BF7A-812BD6FF2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783900" y="3530330"/>
                  <a:ext cx="518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직선 화살표 연결선 279">
                  <a:extLst>
                    <a:ext uri="{FF2B5EF4-FFF2-40B4-BE49-F238E27FC236}">
                      <a16:creationId xmlns:a16="http://schemas.microsoft.com/office/drawing/2014/main" id="{378B7FED-3C6B-44BE-9AEA-A33889AA89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540000">
                  <a:off x="3838835" y="3632168"/>
                  <a:ext cx="842400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1" name="원호 280">
                  <a:extLst>
                    <a:ext uri="{FF2B5EF4-FFF2-40B4-BE49-F238E27FC236}">
                      <a16:creationId xmlns:a16="http://schemas.microsoft.com/office/drawing/2014/main" id="{8B28F4DE-70F4-4C9A-A198-2265458819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294393" y="3816565"/>
                  <a:ext cx="360000" cy="360000"/>
                </a:xfrm>
                <a:prstGeom prst="arc">
                  <a:avLst>
                    <a:gd name="adj1" fmla="val 16200000"/>
                    <a:gd name="adj2" fmla="val 19734302"/>
                  </a:avLst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675299C3-312D-4D5C-B84D-07687A063D0F}"/>
                  </a:ext>
                </a:extLst>
              </p:cNvPr>
              <p:cNvGrpSpPr/>
              <p:nvPr/>
            </p:nvGrpSpPr>
            <p:grpSpPr>
              <a:xfrm>
                <a:off x="2319287" y="4296903"/>
                <a:ext cx="891861" cy="965597"/>
                <a:chOff x="3222534" y="1968699"/>
                <a:chExt cx="891859" cy="965597"/>
              </a:xfrm>
            </p:grpSpPr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41CA4593-E580-4EB3-BF44-B24D8020F737}"/>
                    </a:ext>
                  </a:extLst>
                </p:cNvPr>
                <p:cNvSpPr txBox="1"/>
                <p:nvPr/>
              </p:nvSpPr>
              <p:spPr>
                <a:xfrm rot="16200000">
                  <a:off x="3100225" y="2125710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30.51</a:t>
                  </a:r>
                  <a:endParaRPr lang="ko-KR" altLang="en-US" sz="1400" dirty="0"/>
                </a:p>
              </p:txBody>
            </p:sp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3145AA79-645E-4B36-B5EF-CB6614E8AE40}"/>
                    </a:ext>
                  </a:extLst>
                </p:cNvPr>
                <p:cNvSpPr txBox="1"/>
                <p:nvPr/>
              </p:nvSpPr>
              <p:spPr>
                <a:xfrm rot="3540000">
                  <a:off x="3580489" y="2172479"/>
                  <a:ext cx="4600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chemeClr val="accent2"/>
                      </a:solidFill>
                    </a:rPr>
                    <a:t>48.61</a:t>
                  </a:r>
                  <a:endParaRPr lang="ko-KR" altLang="en-US" sz="1400" dirty="0">
                    <a:solidFill>
                      <a:schemeClr val="accent2"/>
                    </a:solidFill>
                  </a:endParaRPr>
                </a:p>
              </p:txBody>
            </p:sp>
            <p:cxnSp>
              <p:nvCxnSpPr>
                <p:cNvPr id="284" name="직선 화살표 연결선 283">
                  <a:extLst>
                    <a:ext uri="{FF2B5EF4-FFF2-40B4-BE49-F238E27FC236}">
                      <a16:creationId xmlns:a16="http://schemas.microsoft.com/office/drawing/2014/main" id="{F0EDFE58-6E59-4003-AF9B-BA8BECC5AB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500000">
                  <a:off x="3480599" y="2649763"/>
                  <a:ext cx="478800" cy="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화살표 연결선 284">
                  <a:extLst>
                    <a:ext uri="{FF2B5EF4-FFF2-40B4-BE49-F238E27FC236}">
                      <a16:creationId xmlns:a16="http://schemas.microsoft.com/office/drawing/2014/main" id="{EB1F8CF9-01A9-47AB-99BC-F6A2A39BFF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3243900" y="2288061"/>
                  <a:ext cx="518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직선 화살표 연결선 285">
                  <a:extLst>
                    <a:ext uri="{FF2B5EF4-FFF2-40B4-BE49-F238E27FC236}">
                      <a16:creationId xmlns:a16="http://schemas.microsoft.com/office/drawing/2014/main" id="{02BF1C78-A26B-4135-9E7B-097AF58794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540000">
                  <a:off x="3298835" y="2389899"/>
                  <a:ext cx="842400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7" name="원호 286">
                  <a:extLst>
                    <a:ext uri="{FF2B5EF4-FFF2-40B4-BE49-F238E27FC236}">
                      <a16:creationId xmlns:a16="http://schemas.microsoft.com/office/drawing/2014/main" id="{79D5ED0A-1690-41C5-A0EC-DA005D7E12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754393" y="2574296"/>
                  <a:ext cx="360000" cy="360000"/>
                </a:xfrm>
                <a:prstGeom prst="arc">
                  <a:avLst>
                    <a:gd name="adj1" fmla="val 16200000"/>
                    <a:gd name="adj2" fmla="val 19734302"/>
                  </a:avLst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  <p:cxnSp>
              <p:nvCxnSpPr>
                <p:cNvPr id="288" name="직선 연결선 287">
                  <a:extLst>
                    <a:ext uri="{FF2B5EF4-FFF2-40B4-BE49-F238E27FC236}">
                      <a16:creationId xmlns:a16="http://schemas.microsoft.com/office/drawing/2014/main" id="{222AB36D-9FB2-4DBF-BFF6-140A54A92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96970" y="2750938"/>
                  <a:ext cx="5400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7C870C2D-3B7C-4C4D-95F7-CD3A567F6C63}"/>
                  </a:ext>
                </a:extLst>
              </p:cNvPr>
              <p:cNvGrpSpPr/>
              <p:nvPr/>
            </p:nvGrpSpPr>
            <p:grpSpPr>
              <a:xfrm>
                <a:off x="2877512" y="2952954"/>
                <a:ext cx="1973400" cy="876719"/>
                <a:chOff x="4033690" y="734362"/>
                <a:chExt cx="1973400" cy="876718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2300B82B-6A51-4192-B3E2-54CDAE754419}"/>
                    </a:ext>
                  </a:extLst>
                </p:cNvPr>
                <p:cNvGrpSpPr/>
                <p:nvPr/>
              </p:nvGrpSpPr>
              <p:grpSpPr>
                <a:xfrm>
                  <a:off x="4033690" y="734362"/>
                  <a:ext cx="1973400" cy="326436"/>
                  <a:chOff x="4033690" y="734362"/>
                  <a:chExt cx="1973400" cy="326436"/>
                </a:xfrm>
              </p:grpSpPr>
              <p:cxnSp>
                <p:nvCxnSpPr>
                  <p:cNvPr id="347" name="직선 화살표 연결선 346">
                    <a:extLst>
                      <a:ext uri="{FF2B5EF4-FFF2-40B4-BE49-F238E27FC236}">
                        <a16:creationId xmlns:a16="http://schemas.microsoft.com/office/drawing/2014/main" id="{4806C8E2-2520-4FBE-B7D3-D26EBA69FF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33690" y="897580"/>
                    <a:ext cx="54000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A2CD96FD-F280-4AFD-BF07-84C7F1C073C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67090" y="734362"/>
                        <a:ext cx="1440000" cy="3264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</m:sub>
                            </m:s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☽</m:t>
                                </m:r>
                              </m:sub>
                            </m:sSub>
                          </m:oMath>
                        </a14:m>
                        <a:r>
                          <a:rPr lang="en-US" altLang="ko-KR" sz="1400" dirty="0"/>
                          <a:t> 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A2CD96FD-F280-4AFD-BF07-84C7F1C073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67090" y="734362"/>
                        <a:ext cx="1440000" cy="326436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t="-9259" b="-740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494C5CBC-9764-40ED-BEC4-0396467FB448}"/>
                    </a:ext>
                  </a:extLst>
                </p:cNvPr>
                <p:cNvGrpSpPr/>
                <p:nvPr/>
              </p:nvGrpSpPr>
              <p:grpSpPr>
                <a:xfrm>
                  <a:off x="4033690" y="1011138"/>
                  <a:ext cx="1973400" cy="307777"/>
                  <a:chOff x="4033690" y="1149251"/>
                  <a:chExt cx="1973400" cy="307777"/>
                </a:xfrm>
              </p:grpSpPr>
              <p:cxnSp>
                <p:nvCxnSpPr>
                  <p:cNvPr id="346" name="직선 화살표 연결선 345">
                    <a:extLst>
                      <a:ext uri="{FF2B5EF4-FFF2-40B4-BE49-F238E27FC236}">
                        <a16:creationId xmlns:a16="http://schemas.microsoft.com/office/drawing/2014/main" id="{C4F05BED-0BFD-496D-97A9-E172F41041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33690" y="1303139"/>
                    <a:ext cx="540000" cy="0"/>
                  </a:xfrm>
                  <a:prstGeom prst="straightConnector1">
                    <a:avLst/>
                  </a:prstGeom>
                  <a:ln w="38100">
                    <a:solidFill>
                      <a:schemeClr val="accent6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4" name="TextBox 353">
                        <a:extLst>
                          <a:ext uri="{FF2B5EF4-FFF2-40B4-BE49-F238E27FC236}">
                            <a16:creationId xmlns:a16="http://schemas.microsoft.com/office/drawing/2014/main" id="{EBFE2F25-2B7A-4E44-8158-8ECE1FF4751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67090" y="1149251"/>
                        <a:ext cx="1440000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sub>
                            </m:sSub>
                          </m:oMath>
                        </a14:m>
                        <a:r>
                          <a:rPr lang="en-US" altLang="ko-KR" sz="1400" dirty="0"/>
                          <a:t> 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54" name="TextBox 353">
                        <a:extLst>
                          <a:ext uri="{FF2B5EF4-FFF2-40B4-BE49-F238E27FC236}">
                            <a16:creationId xmlns:a16="http://schemas.microsoft.com/office/drawing/2014/main" id="{EBFE2F25-2B7A-4E44-8158-8ECE1FF4751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67090" y="1149251"/>
                        <a:ext cx="1440000" cy="307777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t="-1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0AEE8053-4D72-44A2-B717-1CD3D1C25098}"/>
                    </a:ext>
                  </a:extLst>
                </p:cNvPr>
                <p:cNvGrpSpPr/>
                <p:nvPr/>
              </p:nvGrpSpPr>
              <p:grpSpPr>
                <a:xfrm>
                  <a:off x="4033690" y="1269255"/>
                  <a:ext cx="1973399" cy="341825"/>
                  <a:chOff x="4033690" y="1545480"/>
                  <a:chExt cx="1973399" cy="341825"/>
                </a:xfrm>
              </p:grpSpPr>
              <p:cxnSp>
                <p:nvCxnSpPr>
                  <p:cNvPr id="348" name="직선 화살표 연결선 347">
                    <a:extLst>
                      <a:ext uri="{FF2B5EF4-FFF2-40B4-BE49-F238E27FC236}">
                        <a16:creationId xmlns:a16="http://schemas.microsoft.com/office/drawing/2014/main" id="{F6245891-7202-45E6-A3EE-5FB2CD5729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33690" y="1716392"/>
                    <a:ext cx="540000" cy="0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6" name="TextBox 355">
                        <a:extLst>
                          <a:ext uri="{FF2B5EF4-FFF2-40B4-BE49-F238E27FC236}">
                            <a16:creationId xmlns:a16="http://schemas.microsoft.com/office/drawing/2014/main" id="{A64A1545-78BF-4DBB-A79E-52841D4A946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67089" y="1545480"/>
                        <a:ext cx="1440000" cy="3418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sub>
                            </m:s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⊕</m:t>
                                    </m:r>
                                  </m:sub>
                                </m:s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☽</m:t>
                                    </m:r>
                                  </m:sub>
                                </m:sSub>
                              </m:e>
                            </m:d>
                          </m:oMath>
                        </a14:m>
                        <a:r>
                          <a:rPr lang="en-US" altLang="ko-KR" sz="1400" dirty="0"/>
                          <a:t> 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356" name="TextBox 355">
                        <a:extLst>
                          <a:ext uri="{FF2B5EF4-FFF2-40B4-BE49-F238E27FC236}">
                            <a16:creationId xmlns:a16="http://schemas.microsoft.com/office/drawing/2014/main" id="{A64A1545-78BF-4DBB-A79E-52841D4A946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67089" y="1545480"/>
                        <a:ext cx="1440000" cy="341825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t="-5357" b="-714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C52E5A17-3980-4728-9AB5-9E4B2F3697E4}"/>
                </a:ext>
              </a:extLst>
            </p:cNvPr>
            <p:cNvSpPr txBox="1"/>
            <p:nvPr/>
          </p:nvSpPr>
          <p:spPr>
            <a:xfrm>
              <a:off x="7810771" y="6258270"/>
              <a:ext cx="12360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699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751C369-7F13-4F0A-897A-35EF7BD33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99" y="3425803"/>
            <a:ext cx="5040000" cy="3023393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D37ACC-A2F9-43C6-9B8A-5BB747365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99" y="720000"/>
            <a:ext cx="5940000" cy="5580000"/>
          </a:xfrm>
        </p:spPr>
        <p:txBody>
          <a:bodyPr/>
          <a:lstStyle/>
          <a:p>
            <a:r>
              <a:rPr lang="en-US" altLang="ko-KR" dirty="0"/>
              <a:t>Meteor Showers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Meteoroid Environment near the Moon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E1EE9C-8BCA-4DDC-9630-2119F4F85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2024-03-12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2691A120-319F-4C2E-BA75-983A31B2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55th Lunar and Planetary Science Conference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11BFDF51-6F28-495D-86C7-B4CF65DB7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75899E-D168-4116-BB60-EC9AA89BF155}"/>
              </a:ext>
            </a:extLst>
          </p:cNvPr>
          <p:cNvSpPr/>
          <p:nvPr/>
        </p:nvSpPr>
        <p:spPr>
          <a:xfrm>
            <a:off x="46800" y="36000"/>
            <a:ext cx="874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35D8C1CC-6E89-4D2E-836D-C63C24175905}"/>
              </a:ext>
            </a:extLst>
          </p:cNvPr>
          <p:cNvSpPr txBox="1">
            <a:spLocks/>
          </p:cNvSpPr>
          <p:nvPr/>
        </p:nvSpPr>
        <p:spPr>
          <a:xfrm>
            <a:off x="6096000" y="720000"/>
            <a:ext cx="5940000" cy="5580000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Sporadic Meteoroids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62DC08-B8A3-4FF4-B6FF-57D405B46B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26" r="17169" b="13205"/>
          <a:stretch/>
        </p:blipFill>
        <p:spPr>
          <a:xfrm>
            <a:off x="6238876" y="1350508"/>
            <a:ext cx="4656419" cy="45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C32B7C-B9EA-4BFC-A909-F6D1DC04B48F}"/>
              </a:ext>
            </a:extLst>
          </p:cNvPr>
          <p:cNvSpPr txBox="1"/>
          <p:nvPr/>
        </p:nvSpPr>
        <p:spPr>
          <a:xfrm>
            <a:off x="6880904" y="1100267"/>
            <a:ext cx="2915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Szalay</a:t>
            </a:r>
            <a:r>
              <a:rPr lang="ko-KR" altLang="en-US" sz="1200" dirty="0"/>
              <a:t> </a:t>
            </a:r>
            <a:r>
              <a:rPr lang="en-US" altLang="ko-KR" sz="1200" dirty="0"/>
              <a:t>&amp;</a:t>
            </a:r>
            <a:r>
              <a:rPr lang="ko-KR" altLang="en-US" sz="1200" dirty="0"/>
              <a:t> </a:t>
            </a:r>
            <a:r>
              <a:rPr lang="en-US" altLang="ko-KR" sz="1200" dirty="0" err="1"/>
              <a:t>Horányi</a:t>
            </a:r>
            <a:r>
              <a:rPr lang="ko-KR" altLang="en-US" sz="1200" dirty="0"/>
              <a:t> </a:t>
            </a:r>
            <a:r>
              <a:rPr lang="en-US" altLang="ko-KR" sz="1200" dirty="0"/>
              <a:t>(2015)</a:t>
            </a:r>
            <a:r>
              <a:rPr lang="ko-KR" altLang="en-US" sz="1200" dirty="0"/>
              <a:t> </a:t>
            </a:r>
            <a:r>
              <a:rPr lang="en-US" altLang="ko-KR" sz="1200" dirty="0" err="1"/>
              <a:t>GeoRL</a:t>
            </a:r>
            <a:endParaRPr lang="ko-KR" altLang="en-US" sz="12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08C1B94-E011-4118-AC18-08DFA75CE334}"/>
              </a:ext>
            </a:extLst>
          </p:cNvPr>
          <p:cNvGrpSpPr>
            <a:grpSpLocks noChangeAspect="1"/>
          </p:cNvGrpSpPr>
          <p:nvPr/>
        </p:nvGrpSpPr>
        <p:grpSpPr>
          <a:xfrm>
            <a:off x="605999" y="1350508"/>
            <a:ext cx="5040000" cy="2068150"/>
            <a:chOff x="156000" y="720000"/>
            <a:chExt cx="7020538" cy="28808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C229A6B-FAE9-4AB3-AA96-7859678552F4}"/>
                </a:ext>
              </a:extLst>
            </p:cNvPr>
            <p:cNvGrpSpPr/>
            <p:nvPr/>
          </p:nvGrpSpPr>
          <p:grpSpPr>
            <a:xfrm>
              <a:off x="156000" y="720000"/>
              <a:ext cx="7020538" cy="2880864"/>
              <a:chOff x="156000" y="720000"/>
              <a:chExt cx="7020538" cy="2880864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DF3C06DE-E16D-4C11-9E15-33D9AFC2C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000" y="720000"/>
                <a:ext cx="3600000" cy="288086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F9F517D4-E8D4-4CC0-AFA6-A09FCF3F64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6538" y="720000"/>
                <a:ext cx="3600000" cy="288086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36A7F14-A84F-4A1F-82AF-765DD889D1CE}"/>
                </a:ext>
              </a:extLst>
            </p:cNvPr>
            <p:cNvSpPr/>
            <p:nvPr/>
          </p:nvSpPr>
          <p:spPr>
            <a:xfrm>
              <a:off x="156538" y="720000"/>
              <a:ext cx="702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AA7FF21-A78C-4CDE-9FD7-5AEC30EF1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876" y="1350508"/>
            <a:ext cx="4860000" cy="47174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1FF64A2-511B-436E-B186-7D9B00FA678F}"/>
              </a:ext>
            </a:extLst>
          </p:cNvPr>
          <p:cNvSpPr/>
          <p:nvPr/>
        </p:nvSpPr>
        <p:spPr>
          <a:xfrm>
            <a:off x="2124113" y="1100267"/>
            <a:ext cx="3611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dirty="0">
                <a:solidFill>
                  <a:srgbClr val="000000"/>
                </a:solidFill>
              </a:rPr>
              <a:t>Refer to the Tab. 7 of </a:t>
            </a:r>
            <a:r>
              <a:rPr lang="en-US" altLang="ko-KR" sz="1200" dirty="0" err="1">
                <a:solidFill>
                  <a:srgbClr val="000000"/>
                </a:solidFill>
              </a:rPr>
              <a:t>Merisio</a:t>
            </a:r>
            <a:r>
              <a:rPr lang="en-US" altLang="ko-KR" sz="1200" dirty="0">
                <a:solidFill>
                  <a:srgbClr val="000000"/>
                </a:solidFill>
              </a:rPr>
              <a:t> &amp; </a:t>
            </a:r>
            <a:r>
              <a:rPr lang="en-US" altLang="ko-KR" sz="1200" dirty="0" err="1">
                <a:solidFill>
                  <a:srgbClr val="000000"/>
                </a:solidFill>
              </a:rPr>
              <a:t>Topputo</a:t>
            </a:r>
            <a:r>
              <a:rPr lang="en-US" altLang="ko-KR" sz="1200" dirty="0">
                <a:solidFill>
                  <a:srgbClr val="000000"/>
                </a:solidFill>
              </a:rPr>
              <a:t> (2023)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161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테마">
  <a:themeElements>
    <a:clrScheme name="khbaek-houston">
      <a:dk1>
        <a:srgbClr val="333333"/>
      </a:dk1>
      <a:lt1>
        <a:sysClr val="window" lastClr="FFFFFF"/>
      </a:lt1>
      <a:dk2>
        <a:srgbClr val="44546A"/>
      </a:dk2>
      <a:lt2>
        <a:srgbClr val="E7E9EA"/>
      </a:lt2>
      <a:accent1>
        <a:srgbClr val="002D62"/>
      </a:accent1>
      <a:accent2>
        <a:srgbClr val="CE1141"/>
      </a:accent2>
      <a:accent3>
        <a:srgbClr val="A5A5A5"/>
      </a:accent3>
      <a:accent4>
        <a:srgbClr val="EB6E1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Noto Sans Black"/>
        <a:ea typeface="나눔바른고딕"/>
        <a:cs typeface=""/>
      </a:majorFont>
      <a:minorFont>
        <a:latin typeface="Noto Sans Medium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4967</TotalTime>
  <Words>1198</Words>
  <Application>Microsoft Office PowerPoint</Application>
  <PresentationFormat>와이드스크린</PresentationFormat>
  <Paragraphs>392</Paragraphs>
  <Slides>12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Arial</vt:lpstr>
      <vt:lpstr>Noto Sans Black</vt:lpstr>
      <vt:lpstr>Noto Sans Medium</vt:lpstr>
      <vt:lpstr>Segoe UI Symbol</vt:lpstr>
      <vt:lpstr>Wingdings</vt:lpstr>
      <vt:lpstr>맑은 고딕</vt:lpstr>
      <vt:lpstr>Cambria Math</vt:lpstr>
      <vt:lpstr>Segoe UI Historic</vt:lpstr>
      <vt:lpstr>Consolas</vt:lpstr>
      <vt:lpstr>Office 테마</vt:lpstr>
      <vt:lpstr>Asymmetric Space Weathering and Impact Gardening on Lunar Crater Walls</vt:lpstr>
      <vt:lpstr>Overview</vt:lpstr>
      <vt:lpstr>Data</vt:lpstr>
      <vt:lpstr>Methods: Data Processing</vt:lpstr>
      <vt:lpstr>Methods: Improvements</vt:lpstr>
      <vt:lpstr>Results: Algorithm Verification</vt:lpstr>
      <vt:lpstr>Results: Northern &amp; Southern Hemispheres</vt:lpstr>
      <vt:lpstr>Meteoroid Environment near the Moon</vt:lpstr>
      <vt:lpstr>Meteoroid Environment near the Moon</vt:lpstr>
      <vt:lpstr>Modeling: Solar-Wind + Meteoroids</vt:lpstr>
      <vt:lpstr>Modeling: Solar-Wind + Meteoroids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Kilho Baek</dc:creator>
  <cp:lastModifiedBy>kilho baek</cp:lastModifiedBy>
  <cp:revision>369</cp:revision>
  <dcterms:created xsi:type="dcterms:W3CDTF">2024-02-26T13:02:43Z</dcterms:created>
  <dcterms:modified xsi:type="dcterms:W3CDTF">2024-04-19T02:56:27Z</dcterms:modified>
  <cp:contentStatus/>
</cp:coreProperties>
</file>